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6478BB-78E9-4364-B9E6-229CBD8670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我的未來願景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A0F85E0-6090-48F0-BCC4-8BCFF01256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海洋大學 河工</a:t>
            </a:r>
            <a:r>
              <a:rPr lang="en-US" altLang="zh-TW" dirty="0"/>
              <a:t>2B</a:t>
            </a:r>
            <a:r>
              <a:rPr lang="zh-TW" altLang="en-US" dirty="0"/>
              <a:t> 吳庭安</a:t>
            </a:r>
          </a:p>
        </p:txBody>
      </p:sp>
    </p:spTree>
    <p:extLst>
      <p:ext uri="{BB962C8B-B14F-4D97-AF65-F5344CB8AC3E}">
        <p14:creationId xmlns:p14="http://schemas.microsoft.com/office/powerpoint/2010/main" val="47482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B77F3B-DC71-47EB-9314-88AF25EB4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為什麼這麼早就進來研究室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4AD683-0477-411B-A39A-52113C4C5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工數課時認識老師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發現老師很有教學熱忱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感受到老師真的關懷和歡迎每一位願意努力學習的同學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休學兩年後復學，我很擔心跟不上，但是老師很懂得鼓勵大家繼續努力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當初同屆的同學現在大四了也在老師的團隊裡，讓我比較有親近感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01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49E4CC-E2C6-49DD-81DF-13431F00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我期望我</a:t>
            </a:r>
            <a:r>
              <a:rPr lang="en-US" altLang="zh-TW" dirty="0"/>
              <a:t>...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553368-F6A5-4D20-9DF5-4808B27CD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也能像學長姐一樣為研究室付出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繼續向老師和學長姊學習，能有能力和活力幫助其他人成長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未來的大學生活裡，也像這半年的時光裡一樣，充滿學習的快樂、安穩、熱情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繼續扛好自己的十字架，為自己的選擇負責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對每一個學習機會都能把握，去接受、嘗試、吸收經驗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074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D6A082-338E-4A19-B2DA-EA68B469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dirty="0"/>
              <a:t>我很喜歡的一句話</a:t>
            </a:r>
            <a:r>
              <a:rPr lang="en-US" altLang="zh-TW" sz="4000" dirty="0"/>
              <a:t>...</a:t>
            </a:r>
            <a:br>
              <a:rPr lang="en-US" altLang="zh-TW" dirty="0"/>
            </a:br>
            <a:br>
              <a:rPr lang="en-US" altLang="zh-TW" dirty="0"/>
            </a:br>
            <a:r>
              <a:rPr lang="zh-TW" altLang="en-US" sz="2700" dirty="0"/>
              <a:t>「在大學，學的越廣越好；在研究所，學的越精越好。」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5C4D39-AF70-4A04-9F4C-D192F6258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zh-TW" dirty="0"/>
          </a:p>
          <a:p>
            <a:r>
              <a:rPr lang="zh-TW" altLang="en-US" dirty="0"/>
              <a:t>在大學期間我會修好修滿，不浪費每一個學期的學分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在研究室我會盡力參與、了解，不錯過每一個相處的時光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雖然人有惰性，但是互相鼓勵和扶持能克服軟弱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我相信在研究室的大家也都是這樣，互相扶持的走過來的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我很感謝老師給我進入研究室的機會，我會盡可能的做到最好，一起加油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65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5CB28637-FAD7-453D-B1CE-0FFD9D238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謝謝大家的聆聽</a:t>
            </a:r>
          </a:p>
        </p:txBody>
      </p:sp>
      <p:sp>
        <p:nvSpPr>
          <p:cNvPr id="8" name="文字版面配置區 7">
            <a:extLst>
              <a:ext uri="{FF2B5EF4-FFF2-40B4-BE49-F238E27FC236}">
                <a16:creationId xmlns:a16="http://schemas.microsoft.com/office/drawing/2014/main" id="{705A03EB-FB7B-4C45-9E1B-5B252F7A49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TW" dirty="0"/>
              <a:t>2021/01/29</a:t>
            </a:r>
            <a:endParaRPr lang="zh-TW" altLang="en-US" dirty="0"/>
          </a:p>
        </p:txBody>
      </p:sp>
      <p:sp>
        <p:nvSpPr>
          <p:cNvPr id="7" name="文字版面配置區 6">
            <a:extLst>
              <a:ext uri="{FF2B5EF4-FFF2-40B4-BE49-F238E27FC236}">
                <a16:creationId xmlns:a16="http://schemas.microsoft.com/office/drawing/2014/main" id="{5C05F26B-7484-483F-9224-62CB13CC01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莫忘初衷，一起快樂的展望未來喔！</a:t>
            </a:r>
          </a:p>
        </p:txBody>
      </p:sp>
    </p:spTree>
    <p:extLst>
      <p:ext uri="{BB962C8B-B14F-4D97-AF65-F5344CB8AC3E}">
        <p14:creationId xmlns:p14="http://schemas.microsoft.com/office/powerpoint/2010/main" val="112483399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289</Words>
  <Application>Microsoft Office PowerPoint</Application>
  <PresentationFormat>寬螢幕</PresentationFormat>
  <Paragraphs>36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Arial</vt:lpstr>
      <vt:lpstr>Trebuchet MS</vt:lpstr>
      <vt:lpstr>Wingdings 3</vt:lpstr>
      <vt:lpstr>多面向</vt:lpstr>
      <vt:lpstr>我的未來願景</vt:lpstr>
      <vt:lpstr>為什麼這麼早就進來研究室</vt:lpstr>
      <vt:lpstr>我期望我...</vt:lpstr>
      <vt:lpstr>我很喜歡的一句話...  「在大學，學的越廣越好；在研究所，學的越精越好。」 </vt:lpstr>
      <vt:lpstr>謝謝大家的聆聽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我的未來願景</dc:title>
  <dc:creator>user</dc:creator>
  <cp:lastModifiedBy>user</cp:lastModifiedBy>
  <cp:revision>5</cp:revision>
  <dcterms:created xsi:type="dcterms:W3CDTF">2021-01-28T14:57:07Z</dcterms:created>
  <dcterms:modified xsi:type="dcterms:W3CDTF">2021-01-28T15:43:03Z</dcterms:modified>
</cp:coreProperties>
</file>