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48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11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75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55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92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59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39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33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4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17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33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DC0F-07C3-412A-BAE2-525B5F25AAC7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526E-3BD5-48DC-9504-93DF127B8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jpg"/><Relationship Id="rId3" Type="http://schemas.openxmlformats.org/officeDocument/2006/relationships/image" Target="../media/image2.jp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4.jp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jpg"/><Relationship Id="rId4" Type="http://schemas.openxmlformats.org/officeDocument/2006/relationships/image" Target="../media/image3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2"/>
            <a:ext cx="877466" cy="877466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6655"/>
            <a:ext cx="10515600" cy="724869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NTOU/MSV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Collaborators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since1988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r="9728"/>
          <a:stretch/>
        </p:blipFill>
        <p:spPr>
          <a:xfrm>
            <a:off x="11109960" y="18292"/>
            <a:ext cx="1053200" cy="1074878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88" y="5939876"/>
            <a:ext cx="948854" cy="90347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" y="5978701"/>
            <a:ext cx="858804" cy="858804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878DDA-9FD9-4BE1-B4F4-73D143EEF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65" y="1093169"/>
            <a:ext cx="10752039" cy="5085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PI: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陳正宗特聘講座教授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India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C.S. Nishad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K.G. Vijay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Kuwait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S.Neelamani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China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韓厚德、谷岩、傅卓佳、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張耀明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Canada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李子才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Taiwan </a:t>
            </a: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周宗仁、郭世榮、葉為忠、曹登皓、林三賢、岳景雲、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劉德源、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張建仁、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李應德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、劉進賢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葉超雄、陳正興、洪宏基、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楊德良、鍾立來、劉立偉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陳義麟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陳桂鴻、李家瑋、陳立言、李為民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呂學育、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徐文信、全湘偉、黃宏財、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李明恭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36524" y="6500553"/>
            <a:ext cx="591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Filename: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NTOU/MSV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Cooperators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made by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品瑄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品臻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5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2"/>
            <a:ext cx="877466" cy="877466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6655"/>
            <a:ext cx="10515600" cy="724869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NTOU/MSV Collaborators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since1988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r="9728"/>
          <a:stretch/>
        </p:blipFill>
        <p:spPr>
          <a:xfrm>
            <a:off x="11109960" y="18292"/>
            <a:ext cx="1053200" cy="1074878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88" y="5939876"/>
            <a:ext cx="948854" cy="90347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" y="5978701"/>
            <a:ext cx="858804" cy="858804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878DDA-9FD9-4BE1-B4F4-73D143EEF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600" y="808447"/>
            <a:ext cx="10515600" cy="4596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India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68AB6D-34E8-497E-B1FE-5C7195C80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777" y="1252571"/>
            <a:ext cx="1354935" cy="135493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D9EDEDD-287D-4739-9ACF-F13BDFA5818F}"/>
              </a:ext>
            </a:extLst>
          </p:cNvPr>
          <p:cNvSpPr txBox="1"/>
          <p:nvPr/>
        </p:nvSpPr>
        <p:spPr>
          <a:xfrm>
            <a:off x="4681773" y="332735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China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632D79-3753-4087-8CA2-25B6C4E11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715" y="3849923"/>
            <a:ext cx="843258" cy="125859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BF8B2BD-00FD-4475-812F-E7298BF7B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375" y="3849923"/>
            <a:ext cx="902146" cy="1259433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F4998E5E-DB3A-4CD7-9C2E-D252114E6B49}"/>
              </a:ext>
            </a:extLst>
          </p:cNvPr>
          <p:cNvSpPr txBox="1"/>
          <p:nvPr/>
        </p:nvSpPr>
        <p:spPr>
          <a:xfrm>
            <a:off x="1537339" y="263485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C.S. 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Nishad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K.G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Vijay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D826865-4998-41BC-9D57-7942DC177F4B}"/>
              </a:ext>
            </a:extLst>
          </p:cNvPr>
          <p:cNvSpPr txBox="1"/>
          <p:nvPr/>
        </p:nvSpPr>
        <p:spPr>
          <a:xfrm>
            <a:off x="3092213" y="508140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韓厚德 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谷岩  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傅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卓佳  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張耀明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CA702FAF-9705-4C2D-989C-55A1785D6C48}"/>
              </a:ext>
            </a:extLst>
          </p:cNvPr>
          <p:cNvSpPr txBox="1"/>
          <p:nvPr/>
        </p:nvSpPr>
        <p:spPr>
          <a:xfrm>
            <a:off x="7623398" y="841955"/>
            <a:ext cx="609361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Canada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1D365F1-25B2-4C04-9AE3-33AC303DD3BC}"/>
              </a:ext>
            </a:extLst>
          </p:cNvPr>
          <p:cNvSpPr txBox="1"/>
          <p:nvPr/>
        </p:nvSpPr>
        <p:spPr>
          <a:xfrm>
            <a:off x="7685961" y="2625529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李子才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65E55AE-17CE-4975-AB1A-291363F251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108" t="2632" r="17844" b="18637"/>
          <a:stretch/>
        </p:blipFill>
        <p:spPr>
          <a:xfrm>
            <a:off x="7580717" y="1247193"/>
            <a:ext cx="1354936" cy="13783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0A933F9-3A8B-443E-973D-8EDA4669FA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6658" y="1242977"/>
            <a:ext cx="1354935" cy="135493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FE33A8B-B816-412C-938C-83E81B38CD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13" y="3849923"/>
            <a:ext cx="954862" cy="12594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58" y="3850941"/>
            <a:ext cx="883041" cy="1258031"/>
          </a:xfrm>
          <a:prstGeom prst="rect">
            <a:avLst/>
          </a:prstGeom>
        </p:spPr>
      </p:pic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90878DDA-9FD9-4BE1-B4F4-73D143EEFAFA}"/>
              </a:ext>
            </a:extLst>
          </p:cNvPr>
          <p:cNvSpPr txBox="1">
            <a:spLocks/>
          </p:cNvSpPr>
          <p:nvPr/>
        </p:nvSpPr>
        <p:spPr>
          <a:xfrm>
            <a:off x="5611715" y="849732"/>
            <a:ext cx="10515600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Kuwait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78" y="1286770"/>
            <a:ext cx="1341070" cy="1369082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91D365F1-25B2-4C04-9AE3-33AC303DD3BC}"/>
              </a:ext>
            </a:extLst>
          </p:cNvPr>
          <p:cNvSpPr txBox="1"/>
          <p:nvPr/>
        </p:nvSpPr>
        <p:spPr>
          <a:xfrm>
            <a:off x="5336896" y="2585849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S.Neelamani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69678" y="6500553"/>
            <a:ext cx="588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Filename: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NTOU/MSV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Cooperators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made by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品瑄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品臻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2"/>
            <a:ext cx="877466" cy="877466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6655"/>
            <a:ext cx="10515600" cy="724869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NTOU/MSV Collaborators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since1988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r="9728"/>
          <a:stretch/>
        </p:blipFill>
        <p:spPr>
          <a:xfrm>
            <a:off x="11109960" y="18292"/>
            <a:ext cx="1053200" cy="1074878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71767"/>
            <a:ext cx="804200" cy="765738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" y="6017967"/>
            <a:ext cx="819537" cy="81953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3D9A0506-4976-4C46-AD7E-0C387B899CEE}"/>
              </a:ext>
            </a:extLst>
          </p:cNvPr>
          <p:cNvSpPr txBox="1"/>
          <p:nvPr/>
        </p:nvSpPr>
        <p:spPr>
          <a:xfrm>
            <a:off x="949309" y="691734"/>
            <a:ext cx="6096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Taiwan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4767B3E8-6F36-4EED-9C2F-F19A8EF2D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778"/>
          <a:stretch/>
        </p:blipFill>
        <p:spPr>
          <a:xfrm>
            <a:off x="2975548" y="4438154"/>
            <a:ext cx="1048383" cy="124278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B6B8C812-CC4E-4CB9-9AEC-4108E69DA5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07" r="11684"/>
          <a:stretch/>
        </p:blipFill>
        <p:spPr>
          <a:xfrm>
            <a:off x="2388630" y="1092845"/>
            <a:ext cx="1029693" cy="1290334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AB5DDFB1-EDF3-4FAC-B6D3-4A2A15C38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7332" y="2789124"/>
            <a:ext cx="980094" cy="1321312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49698C52-9733-464C-96EE-072BD8A239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4200" y="4366086"/>
            <a:ext cx="953753" cy="1359871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6A5DA360-CDCF-4081-852E-5FD5DC8DB9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9530" y="2802435"/>
            <a:ext cx="800011" cy="1253350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54C95230-7441-4EE5-8967-B8979B1F64F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344" r="26193"/>
          <a:stretch/>
        </p:blipFill>
        <p:spPr>
          <a:xfrm>
            <a:off x="8809273" y="1113836"/>
            <a:ext cx="1073295" cy="12655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3C4A165-DC63-4D7C-9C99-AB181EE1A5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5092" y="1131004"/>
            <a:ext cx="982041" cy="126134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DB64790-57AE-4FF1-85E0-36D38AC656B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281" r="7400"/>
          <a:stretch/>
        </p:blipFill>
        <p:spPr>
          <a:xfrm>
            <a:off x="610786" y="2795067"/>
            <a:ext cx="1019908" cy="123896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3F7F89D-F73D-482B-97CB-852AA914F9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1071" y="2765943"/>
            <a:ext cx="1139640" cy="134449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F345B52-CADD-4E5F-9773-797190F84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13442" y="2798171"/>
            <a:ext cx="939610" cy="127084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C88137D-5134-4B60-BE26-74EED3AF45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5134" y="2796094"/>
            <a:ext cx="967287" cy="120910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83F92B0F-A255-4E48-A9D8-211171A4A17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0240" r="18158"/>
          <a:stretch/>
        </p:blipFill>
        <p:spPr>
          <a:xfrm>
            <a:off x="7042308" y="4467598"/>
            <a:ext cx="1014950" cy="123567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13ED537-2AC1-41EF-9649-99F0BAA9B1F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084" r="21848"/>
          <a:stretch/>
        </p:blipFill>
        <p:spPr>
          <a:xfrm>
            <a:off x="3706046" y="1090221"/>
            <a:ext cx="953999" cy="128799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8FECB93-1797-4332-BEDC-94FFE1A4D6F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388" r="18085"/>
          <a:stretch/>
        </p:blipFill>
        <p:spPr>
          <a:xfrm>
            <a:off x="6199338" y="1090221"/>
            <a:ext cx="1027465" cy="130842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04A29DC-115D-4D45-9B8D-0DFDEC33E7B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5270" t="21800" r="16890" b="-1"/>
          <a:stretch/>
        </p:blipFill>
        <p:spPr>
          <a:xfrm>
            <a:off x="7495255" y="1091910"/>
            <a:ext cx="1077882" cy="13050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72FBE63-91F4-4B0A-B90B-BD81A097B5E3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6911" r="22976"/>
          <a:stretch/>
        </p:blipFill>
        <p:spPr>
          <a:xfrm>
            <a:off x="4351201" y="4428083"/>
            <a:ext cx="852037" cy="127518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A0AFDBA-21B1-4AE4-9D8E-7E5D61B7017F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38333" t="11417" r="18391"/>
          <a:stretch/>
        </p:blipFill>
        <p:spPr>
          <a:xfrm>
            <a:off x="10866049" y="4478398"/>
            <a:ext cx="912339" cy="124188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5EFFC23-67E9-4930-B9BC-E2103DBD13B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1387" r="22764" b="31249"/>
          <a:stretch/>
        </p:blipFill>
        <p:spPr>
          <a:xfrm>
            <a:off x="9636722" y="4483124"/>
            <a:ext cx="853422" cy="122755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71D30B0-E29E-47C2-9EC0-8924710764D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4275" t="47301" b="2200"/>
          <a:stretch/>
        </p:blipFill>
        <p:spPr>
          <a:xfrm>
            <a:off x="1108972" y="1083350"/>
            <a:ext cx="1006843" cy="1273120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4AB1F11C-9596-427B-99C8-41DCE886B6A4}"/>
              </a:ext>
            </a:extLst>
          </p:cNvPr>
          <p:cNvSpPr txBox="1"/>
          <p:nvPr/>
        </p:nvSpPr>
        <p:spPr>
          <a:xfrm>
            <a:off x="2307469" y="2325943"/>
            <a:ext cx="11165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郭世榮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葉為忠     曹登皓     林三賢      岳景雲     劉德源     張建仁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E4466CA9-E72C-4DF4-86F6-A8AC6FAA9DB5}"/>
              </a:ext>
            </a:extLst>
          </p:cNvPr>
          <p:cNvSpPr txBox="1"/>
          <p:nvPr/>
        </p:nvSpPr>
        <p:spPr>
          <a:xfrm>
            <a:off x="5193842" y="4010860"/>
            <a:ext cx="6481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陳桂鴻     李家瑋       李為民     呂學育     徐文信 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229AC8AD-7112-4443-8B63-2E2210C16138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7066" t="5111" r="6961" b="26271"/>
          <a:stretch/>
        </p:blipFill>
        <p:spPr>
          <a:xfrm>
            <a:off x="3044116" y="2836325"/>
            <a:ext cx="973278" cy="1187686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4767B3E8-6F36-4EED-9C2F-F19A8EF2DC9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6"/>
          <a:stretch/>
        </p:blipFill>
        <p:spPr>
          <a:xfrm>
            <a:off x="4935459" y="1109274"/>
            <a:ext cx="980891" cy="125337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90089" y="5659474"/>
            <a:ext cx="12092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葉超雄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陳正興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洪宏基     楊德良      鍾立來     劉立偉      全</a:t>
            </a:r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湘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偉    黃宏財     李明恭</a:t>
            </a:r>
            <a:endParaRPr lang="zh-TW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91509" y="2304512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周宗仁 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75387" y="39902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陳義麟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E73DDFC7-1144-43BE-9864-8AF086F3F89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5658" y="4430462"/>
            <a:ext cx="1021051" cy="1230366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4ED07912-2194-4322-841C-FF0F26AE4005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22233" r="21246"/>
          <a:stretch/>
        </p:blipFill>
        <p:spPr>
          <a:xfrm>
            <a:off x="1841309" y="4449407"/>
            <a:ext cx="920519" cy="1221493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11487" y="396936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李應德   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劉進賢  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陳立言</a:t>
            </a:r>
            <a:endParaRPr lang="zh-TW" altLang="en-US" sz="24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22962" y="2737853"/>
            <a:ext cx="1026299" cy="1368399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5376333" y="6500553"/>
            <a:ext cx="597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Filename: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NTOU/MSV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Cooperators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made by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品瑄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品臻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197489" y="54334"/>
            <a:ext cx="986134" cy="986134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10115532" y="45215"/>
            <a:ext cx="553998" cy="1149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陳正宗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2" r="23538"/>
          <a:stretch/>
        </p:blipFill>
        <p:spPr>
          <a:xfrm>
            <a:off x="5666320" y="4449214"/>
            <a:ext cx="949970" cy="124996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756910" y="2767404"/>
            <a:ext cx="1252575" cy="12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187</Words>
  <Application>Microsoft Office PowerPoint</Application>
  <PresentationFormat>寬螢幕</PresentationFormat>
  <Paragraphs>32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NTOU/MSV Collaborators since1988</vt:lpstr>
      <vt:lpstr>NTOU/MSV Collaborators since1988</vt:lpstr>
      <vt:lpstr>NTOU/MSV Collaborators since1988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虎父無犬女，上陣父子兵；學風入家門，土木永流傳</dc:title>
  <dc:creator>user</dc:creator>
  <cp:lastModifiedBy>佳穎</cp:lastModifiedBy>
  <cp:revision>51</cp:revision>
  <cp:lastPrinted>2023-03-10T03:28:31Z</cp:lastPrinted>
  <dcterms:created xsi:type="dcterms:W3CDTF">2022-09-16T10:20:49Z</dcterms:created>
  <dcterms:modified xsi:type="dcterms:W3CDTF">2023-03-17T02:17:18Z</dcterms:modified>
</cp:coreProperties>
</file>