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45B-DAA8-4837-B673-69C4FA4BCE6A}" type="datetimeFigureOut">
              <a:rPr lang="zh-TW" altLang="en-US" smtClean="0"/>
              <a:t>2015/9/16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284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45B-DAA8-4837-B673-69C4FA4BCE6A}" type="datetimeFigureOut">
              <a:rPr lang="zh-TW" altLang="en-US" smtClean="0"/>
              <a:t>2015/9/16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459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45B-DAA8-4837-B673-69C4FA4BCE6A}" type="datetimeFigureOut">
              <a:rPr lang="zh-TW" altLang="en-US" smtClean="0"/>
              <a:t>2015/9/16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410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45B-DAA8-4837-B673-69C4FA4BCE6A}" type="datetimeFigureOut">
              <a:rPr lang="zh-TW" altLang="en-US" smtClean="0"/>
              <a:t>2015/9/16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3002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45B-DAA8-4837-B673-69C4FA4BCE6A}" type="datetimeFigureOut">
              <a:rPr lang="zh-TW" altLang="en-US" smtClean="0"/>
              <a:t>2015/9/16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8900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45B-DAA8-4837-B673-69C4FA4BCE6A}" type="datetimeFigureOut">
              <a:rPr lang="zh-TW" altLang="en-US" smtClean="0"/>
              <a:t>2015/9/16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993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45B-DAA8-4837-B673-69C4FA4BCE6A}" type="datetimeFigureOut">
              <a:rPr lang="zh-TW" altLang="en-US" smtClean="0"/>
              <a:t>2015/9/16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2718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45B-DAA8-4837-B673-69C4FA4BCE6A}" type="datetimeFigureOut">
              <a:rPr lang="zh-TW" altLang="en-US" smtClean="0"/>
              <a:t>2015/9/16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474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45B-DAA8-4837-B673-69C4FA4BCE6A}" type="datetimeFigureOut">
              <a:rPr lang="zh-TW" altLang="en-US" smtClean="0"/>
              <a:t>2015/9/16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251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45B-DAA8-4837-B673-69C4FA4BCE6A}" type="datetimeFigureOut">
              <a:rPr lang="zh-TW" altLang="en-US" smtClean="0"/>
              <a:t>2015/9/16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72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45B-DAA8-4837-B673-69C4FA4BCE6A}" type="datetimeFigureOut">
              <a:rPr lang="zh-TW" altLang="en-US" smtClean="0"/>
              <a:t>2015/9/16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523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7345B-DAA8-4837-B673-69C4FA4BCE6A}" type="datetimeFigureOut">
              <a:rPr lang="zh-TW" altLang="en-US" smtClean="0"/>
              <a:t>2015/9/16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945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Phi  Tau  Phi   2014-2016  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5837847"/>
              </p:ext>
            </p:extLst>
          </p:nvPr>
        </p:nvGraphicFramePr>
        <p:xfrm>
          <a:off x="467544" y="1988840"/>
          <a:ext cx="8219256" cy="439248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54814"/>
                <a:gridCol w="2054814"/>
                <a:gridCol w="2054814"/>
                <a:gridCol w="2054814"/>
              </a:tblGrid>
              <a:tr h="1098122"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申請人</a:t>
                      </a:r>
                      <a:endParaRPr lang="zh-TW" altLang="en-US" sz="24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承辦人</a:t>
                      </a:r>
                      <a:endParaRPr lang="zh-TW" altLang="en-US" sz="24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服務對象</a:t>
                      </a:r>
                      <a:endParaRPr lang="zh-TW" altLang="en-US" sz="24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1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 smtClean="0"/>
                        <a:t>2014</a:t>
                      </a:r>
                      <a:endParaRPr lang="zh-TW" altLang="en-US" sz="3600" b="1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李應德</a:t>
                      </a:r>
                      <a:endParaRPr lang="zh-TW" altLang="en-US" sz="24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楊政霖</a:t>
                      </a:r>
                      <a:endParaRPr lang="zh-TW" altLang="en-US" sz="24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海大河工系</a:t>
                      </a:r>
                      <a:endParaRPr lang="zh-TW" altLang="en-US" sz="24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1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 smtClean="0"/>
                        <a:t>2015</a:t>
                      </a:r>
                      <a:endParaRPr lang="zh-TW" altLang="en-US" sz="3600" b="1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周昭昌</a:t>
                      </a:r>
                      <a:endParaRPr lang="zh-TW" altLang="en-US" sz="24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王馨霙</a:t>
                      </a:r>
                      <a:endParaRPr lang="zh-TW" altLang="en-US" sz="24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海大機械系</a:t>
                      </a:r>
                      <a:endParaRPr lang="zh-TW" altLang="en-US" sz="24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1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 smtClean="0"/>
                        <a:t>2016</a:t>
                      </a:r>
                      <a:endParaRPr lang="zh-TW" altLang="en-US" sz="3600" b="1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陳柏台</a:t>
                      </a:r>
                      <a:endParaRPr lang="zh-TW" altLang="en-US" sz="24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吳仰凱</a:t>
                      </a:r>
                      <a:endParaRPr lang="zh-TW" altLang="en-US" sz="24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海大系工系</a:t>
                      </a:r>
                      <a:endParaRPr lang="zh-TW" altLang="en-US" sz="24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2555776" y="1196752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latin typeface="華康儷特圓" panose="020F0809000000000000" pitchFamily="49" charset="-120"/>
                <a:ea typeface="華康儷特圓" panose="020F0809000000000000" pitchFamily="49" charset="-120"/>
              </a:rPr>
              <a:t>數學、力學與計算</a:t>
            </a:r>
            <a:endParaRPr lang="zh-TW" altLang="en-US" sz="3600" dirty="0">
              <a:latin typeface="華康儷特圓" panose="020F0809000000000000" pitchFamily="49" charset="-120"/>
              <a:ea typeface="華康儷特圓" panose="020F08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277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40</Words>
  <Application>Microsoft Office PowerPoint</Application>
  <PresentationFormat>如螢幕大小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Phi  Tau  Phi   2014-2016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  Tau  Phi   2014-2016</dc:title>
  <dc:creator>MSVLAB</dc:creator>
  <cp:lastModifiedBy>MSVLAB</cp:lastModifiedBy>
  <cp:revision>2</cp:revision>
  <dcterms:created xsi:type="dcterms:W3CDTF">2015-09-16T07:12:06Z</dcterms:created>
  <dcterms:modified xsi:type="dcterms:W3CDTF">2015-09-16T07:32:12Z</dcterms:modified>
</cp:coreProperties>
</file>