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6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8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5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3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6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3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A816-0F3D-44D7-B775-6EE77909A98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1847-8D73-428E-B853-346A8659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3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973"/>
            <a:ext cx="12192000" cy="52080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5" y="0"/>
            <a:ext cx="10953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1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7761"/>
            <a:ext cx="12192000" cy="4582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385762"/>
            <a:ext cx="5372100" cy="1133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1362" y="0"/>
            <a:ext cx="10953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3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157"/>
            <a:ext cx="12192000" cy="57016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5" y="0"/>
            <a:ext cx="10953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4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3505201"/>
            <a:ext cx="11562296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042"/>
            <a:ext cx="4416889" cy="3134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5434" y="0"/>
            <a:ext cx="4026566" cy="3074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024" y="371042"/>
            <a:ext cx="4486275" cy="243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9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Rita (ELS-TAI)</dc:creator>
  <cp:lastModifiedBy>Ho, Rita (ELS-TAI)</cp:lastModifiedBy>
  <cp:revision>3</cp:revision>
  <dcterms:created xsi:type="dcterms:W3CDTF">2018-09-13T13:11:48Z</dcterms:created>
  <dcterms:modified xsi:type="dcterms:W3CDTF">2018-09-13T13:26:31Z</dcterms:modified>
</cp:coreProperties>
</file>