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</p:sldIdLst>
  <p:sldSz cx="6858000" cy="9906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43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>
        <p:scale>
          <a:sx n="100" d="100"/>
          <a:sy n="100" d="100"/>
        </p:scale>
        <p:origin x="2556" y="-12"/>
      </p:cViewPr>
      <p:guideLst>
        <p:guide orient="horz" pos="3143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DF3-D8FF-42B3-96FA-B6252681255B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D853-C7B6-4542-B826-D685D37B00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949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DF3-D8FF-42B3-96FA-B6252681255B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D853-C7B6-4542-B826-D685D37B00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2727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DF3-D8FF-42B3-96FA-B6252681255B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D853-C7B6-4542-B826-D685D37B00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4482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DF3-D8FF-42B3-96FA-B6252681255B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D853-C7B6-4542-B826-D685D37B00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66621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DF3-D8FF-42B3-96FA-B6252681255B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D853-C7B6-4542-B826-D685D37B00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9849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DF3-D8FF-42B3-96FA-B6252681255B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D853-C7B6-4542-B826-D685D37B00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5202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DF3-D8FF-42B3-96FA-B6252681255B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D853-C7B6-4542-B826-D685D37B00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6309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DF3-D8FF-42B3-96FA-B6252681255B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D853-C7B6-4542-B826-D685D37B00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9828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DF3-D8FF-42B3-96FA-B6252681255B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D853-C7B6-4542-B826-D685D37B00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03824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DF3-D8FF-42B3-96FA-B6252681255B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D853-C7B6-4542-B826-D685D37B00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0739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42DF3-D8FF-42B3-96FA-B6252681255B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6DD853-C7B6-4542-B826-D685D37B00A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4046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B42DF3-D8FF-42B3-96FA-B6252681255B}" type="datetimeFigureOut">
              <a:rPr lang="zh-TW" altLang="en-US" smtClean="0"/>
              <a:t>2020/10/20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6DD853-C7B6-4542-B826-D685D37B00A3}" type="slidenum">
              <a:rPr lang="zh-TW" altLang="en-US" smtClean="0"/>
              <a:t>‹#›</a:t>
            </a:fld>
            <a:endParaRPr lang="zh-TW" altLang="en-US"/>
          </a:p>
        </p:txBody>
      </p:sp>
      <p:grpSp>
        <p:nvGrpSpPr>
          <p:cNvPr id="7" name="群組 6"/>
          <p:cNvGrpSpPr>
            <a:grpSpLocks noChangeAspect="1"/>
          </p:cNvGrpSpPr>
          <p:nvPr userDrawn="1"/>
        </p:nvGrpSpPr>
        <p:grpSpPr>
          <a:xfrm>
            <a:off x="0" y="1605036"/>
            <a:ext cx="6858000" cy="6858000"/>
            <a:chOff x="-66528" y="1327444"/>
            <a:chExt cx="6957310" cy="6957310"/>
          </a:xfrm>
        </p:grpSpPr>
        <p:pic>
          <p:nvPicPr>
            <p:cNvPr id="8" name="圖片 7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66528" y="1327444"/>
              <a:ext cx="6957310" cy="6957310"/>
            </a:xfrm>
            <a:prstGeom prst="rect">
              <a:avLst/>
            </a:prstGeom>
          </p:spPr>
        </p:pic>
        <p:sp>
          <p:nvSpPr>
            <p:cNvPr id="9" name="橢圓 8"/>
            <p:cNvSpPr>
              <a:spLocks noChangeAspect="1"/>
            </p:cNvSpPr>
            <p:nvPr/>
          </p:nvSpPr>
          <p:spPr>
            <a:xfrm>
              <a:off x="-66528" y="1327444"/>
              <a:ext cx="6957310" cy="6957310"/>
            </a:xfrm>
            <a:prstGeom prst="ellipse">
              <a:avLst/>
            </a:prstGeom>
            <a:solidFill>
              <a:schemeClr val="bg1">
                <a:alpha val="8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3688767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1.jpg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164710" y="3473345"/>
            <a:ext cx="24929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偏微分方程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2472486" y="5876835"/>
            <a:ext cx="218521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班級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河工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4B</a:t>
            </a: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學號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:00652112</a:t>
            </a:r>
          </a:p>
          <a:p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姓名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邵程祥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856661" y="341040"/>
            <a:ext cx="51090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國立臺灣海洋大學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797783" y="1272880"/>
            <a:ext cx="32624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河海工程學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系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2600726" y="4119676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作業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" name="文字方塊 6"/>
          <p:cNvSpPr txBox="1"/>
          <p:nvPr/>
        </p:nvSpPr>
        <p:spPr>
          <a:xfrm>
            <a:off x="1433739" y="9009020"/>
            <a:ext cx="39549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中華民國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109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22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2" name="文字方塊 11"/>
          <p:cNvSpPr txBox="1"/>
          <p:nvPr/>
        </p:nvSpPr>
        <p:spPr>
          <a:xfrm>
            <a:off x="1087491" y="8325291"/>
            <a:ext cx="495520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授課教授 </a:t>
            </a:r>
            <a:r>
              <a:rPr lang="en-US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陳正宗 特聘講座教授 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6703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物件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0566451"/>
              </p:ext>
            </p:extLst>
          </p:nvPr>
        </p:nvGraphicFramePr>
        <p:xfrm>
          <a:off x="478246" y="416900"/>
          <a:ext cx="1791901" cy="2631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0" name="Equation" r:id="rId3" imgW="1295280" imgH="190440" progId="Equation.DSMT4">
                  <p:embed/>
                </p:oleObj>
              </mc:Choice>
              <mc:Fallback>
                <p:oleObj name="Equation" r:id="rId3" imgW="1295280" imgH="190440" progId="Equation.DSMT4">
                  <p:embed/>
                  <p:pic>
                    <p:nvPicPr>
                      <p:cNvPr id="14" name="物件 1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8246" y="416900"/>
                        <a:ext cx="1791901" cy="2631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物件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8204161"/>
              </p:ext>
            </p:extLst>
          </p:nvPr>
        </p:nvGraphicFramePr>
        <p:xfrm>
          <a:off x="460375" y="679450"/>
          <a:ext cx="3371850" cy="827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" name="Equation" r:id="rId5" imgW="2438280" imgH="596880" progId="Equation.DSMT4">
                  <p:embed/>
                </p:oleObj>
              </mc:Choice>
              <mc:Fallback>
                <p:oleObj name="Equation" r:id="rId5" imgW="2438280" imgH="596880" progId="Equation.DSMT4">
                  <p:embed/>
                  <p:pic>
                    <p:nvPicPr>
                      <p:cNvPr id="16" name="物件 1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60375" y="679450"/>
                        <a:ext cx="3371850" cy="8270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物件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7446285"/>
              </p:ext>
            </p:extLst>
          </p:nvPr>
        </p:nvGraphicFramePr>
        <p:xfrm>
          <a:off x="422886" y="3684759"/>
          <a:ext cx="2193925" cy="202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2" name="Equation" r:id="rId7" imgW="1587240" imgH="1460160" progId="Equation.DSMT4">
                  <p:embed/>
                </p:oleObj>
              </mc:Choice>
              <mc:Fallback>
                <p:oleObj name="Equation" r:id="rId7" imgW="1587240" imgH="1460160" progId="Equation.DSMT4">
                  <p:embed/>
                  <p:pic>
                    <p:nvPicPr>
                      <p:cNvPr id="8" name="物件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22886" y="3684759"/>
                        <a:ext cx="2193925" cy="20208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物件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9755959"/>
              </p:ext>
            </p:extLst>
          </p:nvPr>
        </p:nvGraphicFramePr>
        <p:xfrm>
          <a:off x="478246" y="1651214"/>
          <a:ext cx="2528887" cy="280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3" name="Equation" r:id="rId9" imgW="1828800" imgH="203040" progId="Equation.DSMT4">
                  <p:embed/>
                </p:oleObj>
              </mc:Choice>
              <mc:Fallback>
                <p:oleObj name="Equation" r:id="rId9" imgW="1828800" imgH="203040" progId="Equation.DSMT4">
                  <p:embed/>
                  <p:pic>
                    <p:nvPicPr>
                      <p:cNvPr id="6" name="物件 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78246" y="1651214"/>
                        <a:ext cx="2528887" cy="280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物件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0086946"/>
              </p:ext>
            </p:extLst>
          </p:nvPr>
        </p:nvGraphicFramePr>
        <p:xfrm>
          <a:off x="456021" y="2527337"/>
          <a:ext cx="2089150" cy="544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4" name="Equation" r:id="rId11" imgW="1511280" imgH="393480" progId="Equation.DSMT4">
                  <p:embed/>
                </p:oleObj>
              </mc:Choice>
              <mc:Fallback>
                <p:oleObj name="Equation" r:id="rId11" imgW="1511280" imgH="393480" progId="Equation.DSMT4">
                  <p:embed/>
                  <p:pic>
                    <p:nvPicPr>
                      <p:cNvPr id="10" name="物件 9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56021" y="2527337"/>
                        <a:ext cx="2089150" cy="544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物件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3617095"/>
              </p:ext>
            </p:extLst>
          </p:nvPr>
        </p:nvGraphicFramePr>
        <p:xfrm>
          <a:off x="2648404" y="2332208"/>
          <a:ext cx="3671887" cy="966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5" name="Equation" r:id="rId13" imgW="2654280" imgH="698400" progId="Equation.DSMT4">
                  <p:embed/>
                </p:oleObj>
              </mc:Choice>
              <mc:Fallback>
                <p:oleObj name="Equation" r:id="rId13" imgW="2654280" imgH="698400" progId="Equation.DSMT4">
                  <p:embed/>
                  <p:pic>
                    <p:nvPicPr>
                      <p:cNvPr id="12" name="物件 11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2648404" y="2332208"/>
                        <a:ext cx="3671887" cy="966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物件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0120802"/>
              </p:ext>
            </p:extLst>
          </p:nvPr>
        </p:nvGraphicFramePr>
        <p:xfrm>
          <a:off x="3141028" y="3619536"/>
          <a:ext cx="2071688" cy="240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6" name="Equation" r:id="rId15" imgW="1498320" imgH="1739880" progId="Equation.DSMT4">
                  <p:embed/>
                </p:oleObj>
              </mc:Choice>
              <mc:Fallback>
                <p:oleObj name="Equation" r:id="rId15" imgW="1498320" imgH="1739880" progId="Equation.DSMT4">
                  <p:embed/>
                  <p:pic>
                    <p:nvPicPr>
                      <p:cNvPr id="10" name="物件 9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3141028" y="3619536"/>
                        <a:ext cx="2071688" cy="2406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物件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5876885"/>
              </p:ext>
            </p:extLst>
          </p:nvPr>
        </p:nvGraphicFramePr>
        <p:xfrm>
          <a:off x="422886" y="6599238"/>
          <a:ext cx="2270125" cy="201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7" name="Equation" r:id="rId17" imgW="1638000" imgH="1460160" progId="Equation.DSMT4">
                  <p:embed/>
                </p:oleObj>
              </mc:Choice>
              <mc:Fallback>
                <p:oleObj name="Equation" r:id="rId17" imgW="1638000" imgH="1460160" progId="Equation.DSMT4">
                  <p:embed/>
                  <p:pic>
                    <p:nvPicPr>
                      <p:cNvPr id="14" name="物件 13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22886" y="6599238"/>
                        <a:ext cx="2270125" cy="20193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物件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955407"/>
              </p:ext>
            </p:extLst>
          </p:nvPr>
        </p:nvGraphicFramePr>
        <p:xfrm>
          <a:off x="4176872" y="469106"/>
          <a:ext cx="1914525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8" name="Equation" r:id="rId19" imgW="1384200" imgH="901440" progId="Equation.DSMT4">
                  <p:embed/>
                </p:oleObj>
              </mc:Choice>
              <mc:Fallback>
                <p:oleObj name="Equation" r:id="rId19" imgW="1384200" imgH="901440" progId="Equation.DSMT4">
                  <p:embed/>
                  <p:pic>
                    <p:nvPicPr>
                      <p:cNvPr id="10" name="物件 9"/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4176872" y="469106"/>
                        <a:ext cx="1914525" cy="1247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文字方塊 3"/>
          <p:cNvSpPr txBox="1"/>
          <p:nvPr/>
        </p:nvSpPr>
        <p:spPr>
          <a:xfrm>
            <a:off x="456021" y="2076879"/>
            <a:ext cx="23022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dirty="0" smtClean="0"/>
              <a:t>Step.1 Solve p₀&amp;q₀</a:t>
            </a:r>
            <a:endParaRPr lang="zh-TW" altLang="en-US" dirty="0"/>
          </a:p>
        </p:txBody>
      </p:sp>
      <p:pic>
        <p:nvPicPr>
          <p:cNvPr id="20" name="圖片 19"/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1028" y="6235757"/>
            <a:ext cx="3330272" cy="2497704"/>
          </a:xfrm>
          <a:prstGeom prst="rect">
            <a:avLst/>
          </a:prstGeom>
        </p:spPr>
      </p:pic>
      <p:sp>
        <p:nvSpPr>
          <p:cNvPr id="24" name="文字方塊 23"/>
          <p:cNvSpPr txBox="1"/>
          <p:nvPr/>
        </p:nvSpPr>
        <p:spPr>
          <a:xfrm>
            <a:off x="461394" y="3250204"/>
            <a:ext cx="2452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dirty="0" smtClean="0"/>
              <a:t>Step.2 Solve </a:t>
            </a:r>
            <a:r>
              <a:rPr lang="en-US" altLang="zh-TW" dirty="0" err="1" smtClean="0"/>
              <a:t>x,y,u,p,q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43851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3837</TotalTime>
  <Words>52</Words>
  <Application>Microsoft Office PowerPoint</Application>
  <PresentationFormat>A4 紙張 (210x297 公釐)</PresentationFormat>
  <Paragraphs>11</Paragraphs>
  <Slides>2</Slides>
  <Notes>0</Notes>
  <HiddenSlides>0</HiddenSlides>
  <MMClips>0</MMClips>
  <ScaleCrop>false</ScaleCrop>
  <HeadingPairs>
    <vt:vector size="8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新細明體</vt:lpstr>
      <vt:lpstr>標楷體</vt:lpstr>
      <vt:lpstr>Arial</vt:lpstr>
      <vt:lpstr>Calibri</vt:lpstr>
      <vt:lpstr>Calibri Light</vt:lpstr>
      <vt:lpstr>Office 佈景主題</vt:lpstr>
      <vt:lpstr>MathType 6.0 Equation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0605JUA</dc:creator>
  <cp:lastModifiedBy>0605JUA</cp:lastModifiedBy>
  <cp:revision>38</cp:revision>
  <cp:lastPrinted>2020-10-21T13:50:55Z</cp:lastPrinted>
  <dcterms:created xsi:type="dcterms:W3CDTF">2020-10-07T11:30:20Z</dcterms:created>
  <dcterms:modified xsi:type="dcterms:W3CDTF">2020-10-22T01:29:18Z</dcterms:modified>
</cp:coreProperties>
</file>