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0" r:id="rId2"/>
  </p:sldMasterIdLst>
  <p:notesMasterIdLst>
    <p:notesMasterId r:id="rId11"/>
  </p:notesMasterIdLst>
  <p:sldIdLst>
    <p:sldId id="256" r:id="rId3"/>
    <p:sldId id="259" r:id="rId4"/>
    <p:sldId id="260" r:id="rId5"/>
    <p:sldId id="257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2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74E5-D21F-4205-B578-5FE501AEE19F}" type="datetimeFigureOut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D4EC-D67F-4458-82B8-405C55D2D1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60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93DAF-9C7E-41D4-BBD2-78EE1F639C64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92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85CB2-AF02-4AFC-9BAA-BF38E12B884A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54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B9566B-4861-440C-AA2F-2C6673CEA804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85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7772400" cy="1056117"/>
          </a:xfrm>
        </p:spPr>
        <p:txBody>
          <a:bodyPr>
            <a:normAutofit/>
          </a:bodyPr>
          <a:lstStyle/>
          <a:p>
            <a:r>
              <a:rPr lang="zh-TW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按一下以編輯母片標題樣式</a:t>
            </a:r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5637246"/>
            <a:ext cx="6400800" cy="768085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/>
            </a:lvl1pPr>
          </a:lstStyle>
          <a:p>
            <a:r>
              <a:rPr lang="zh-TW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按一下以編輯母片副標題樣式</a:t>
            </a:r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70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A17A06-D55B-4CE4-AFB4-97182FFC8C36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18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F237F-3B1E-48A0-8490-04D9F69E4DD4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8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A2E2A-3AD5-4831-B3F3-AC8A00A51D27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23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A1C36-3B1D-4C63-A64E-DBA352D2BCBA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32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1CB92-D75D-42CB-B8C5-C85A7AFE8C3B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91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02F5B-A089-4ED9-8419-6FC82382B557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492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01863-9687-45DD-B176-EFFD760CB418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6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106B7-959D-4549-8AC7-583745286B72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20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7A182-77C2-4F9E-BCA2-257F562E9601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409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6DDA4-DFA6-4DDA-B31F-E4543D048711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479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D7A12-8139-4637-AC05-0EBE2C92E6AD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47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F9847-0FD9-4D10-9C52-AB3CBE3069FF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26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AA8AD-6AAF-42CA-838F-6BE3C7AAA8C5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1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0BABA-5B07-4537-8DC6-97DE92B13149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32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1B307-6B75-487E-B210-9CA50D66C91B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86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8B01BB-E92D-4573-A9EE-596E03718C0E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8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0F6B6-1BEE-46C9-B64E-E7B7E85CC3C6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40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9BBF9-79E1-4552-9D47-BCA612FDA7B4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93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515C32-39CA-40CC-B99E-65CBA4A0B00C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22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5F9D2D9-5C08-4420-BCB9-4784D5A82DB9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4D54A-BB79-441C-BB86-3AFFDA43D2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fr-CA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1B75B8E-2536-4EC4-8A71-D340EE0F5FEC}" type="datetime1">
              <a:rPr lang="zh-TW" altLang="en-US" smtClean="0"/>
              <a:t>2014/3/10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1E0D4F-3455-43CE-8CF4-6EBA0AF1A7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47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tmp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4.png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4.tmp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29195"/>
            <a:ext cx="7772400" cy="129209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：陳正宗 終身特聘教授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6066472"/>
            <a:ext cx="6400800" cy="768085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4B 09952114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高怡絹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2014/03/11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550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6047488" cy="2880000"/>
          </a:xfrm>
        </p:spPr>
      </p:pic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215659"/>
              </p:ext>
            </p:extLst>
          </p:nvPr>
        </p:nvGraphicFramePr>
        <p:xfrm>
          <a:off x="2123728" y="4797152"/>
          <a:ext cx="56769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5676840" imgH="1218960" progId="Equation.DSMT4">
                  <p:embed/>
                </p:oleObj>
              </mc:Choice>
              <mc:Fallback>
                <p:oleObj name="Equation" r:id="rId4" imgW="5676840" imgH="121896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797152"/>
                        <a:ext cx="56769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2</a:t>
            </a:fld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801953"/>
              </p:ext>
            </p:extLst>
          </p:nvPr>
        </p:nvGraphicFramePr>
        <p:xfrm>
          <a:off x="2555776" y="6165304"/>
          <a:ext cx="2197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6" imgW="2197080" imgH="558720" progId="Equation.DSMT4">
                  <p:embed/>
                </p:oleObj>
              </mc:Choice>
              <mc:Fallback>
                <p:oleObj name="Equation" r:id="rId6" imgW="2197080" imgH="55872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6165304"/>
                        <a:ext cx="2197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136704"/>
              </p:ext>
            </p:extLst>
          </p:nvPr>
        </p:nvGraphicFramePr>
        <p:xfrm>
          <a:off x="5436096" y="6309320"/>
          <a:ext cx="850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8" imgW="850680" imgH="304560" progId="Equation.DSMT4">
                  <p:embed/>
                </p:oleObj>
              </mc:Choice>
              <mc:Fallback>
                <p:oleObj name="Equation" r:id="rId8" imgW="850680" imgH="30456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6309320"/>
                        <a:ext cx="850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123728" y="422108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求解此元素的柔度矩陣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07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30" name="物件 3"/>
          <p:cNvGraphicFramePr>
            <a:graphicFrameLocks noChangeAspect="1"/>
          </p:cNvGraphicFramePr>
          <p:nvPr/>
        </p:nvGraphicFramePr>
        <p:xfrm>
          <a:off x="400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圓角矩形 32"/>
          <p:cNvSpPr/>
          <p:nvPr/>
        </p:nvSpPr>
        <p:spPr>
          <a:xfrm>
            <a:off x="3851920" y="1348176"/>
            <a:ext cx="1944687" cy="492125"/>
          </a:xfrm>
          <a:prstGeom prst="roundRect">
            <a:avLst/>
          </a:prstGeom>
          <a:solidFill>
            <a:schemeClr val="accent2">
              <a:tint val="50000"/>
              <a:satMod val="30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4" name="圓角矩形 33"/>
          <p:cNvSpPr/>
          <p:nvPr/>
        </p:nvSpPr>
        <p:spPr>
          <a:xfrm>
            <a:off x="3455988" y="5661025"/>
            <a:ext cx="2160587" cy="792163"/>
          </a:xfrm>
          <a:prstGeom prst="roundRect">
            <a:avLst/>
          </a:prstGeom>
          <a:solidFill>
            <a:schemeClr val="accent2">
              <a:tint val="50000"/>
              <a:satMod val="30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可求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5879012" y="3356121"/>
            <a:ext cx="1792731" cy="9214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36" name="圓角矩形 35"/>
          <p:cNvSpPr/>
          <p:nvPr/>
        </p:nvSpPr>
        <p:spPr>
          <a:xfrm>
            <a:off x="2008625" y="2517775"/>
            <a:ext cx="2160588" cy="539750"/>
          </a:xfrm>
          <a:prstGeom prst="roundRect">
            <a:avLst/>
          </a:prstGeom>
          <a:solidFill>
            <a:schemeClr val="accent1">
              <a:tint val="50000"/>
              <a:satMod val="30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 err="1"/>
              <a:t>Moneey</a:t>
            </a:r>
            <a:r>
              <a:rPr kumimoji="0" lang="en-US" altLang="zh-TW" dirty="0"/>
              <a:t> inverse</a:t>
            </a:r>
            <a:endParaRPr kumimoji="0" lang="zh-TW" altLang="en-US" dirty="0"/>
          </a:p>
        </p:txBody>
      </p:sp>
      <p:sp>
        <p:nvSpPr>
          <p:cNvPr id="37" name="圓角矩形 36"/>
          <p:cNvSpPr/>
          <p:nvPr/>
        </p:nvSpPr>
        <p:spPr>
          <a:xfrm>
            <a:off x="5803605" y="2280973"/>
            <a:ext cx="1832644" cy="5066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MSV</a:t>
            </a:r>
            <a:endParaRPr kumimoji="0" lang="zh-TW" altLang="en-US" dirty="0"/>
          </a:p>
        </p:txBody>
      </p:sp>
      <p:sp>
        <p:nvSpPr>
          <p:cNvPr id="38" name="圓角矩形 37"/>
          <p:cNvSpPr/>
          <p:nvPr/>
        </p:nvSpPr>
        <p:spPr>
          <a:xfrm>
            <a:off x="2008625" y="3701305"/>
            <a:ext cx="2160588" cy="576262"/>
          </a:xfrm>
          <a:prstGeom prst="roundRect">
            <a:avLst/>
          </a:prstGeom>
          <a:solidFill>
            <a:schemeClr val="accent1">
              <a:tint val="50000"/>
              <a:satMod val="30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39" name="圓角矩形 38"/>
          <p:cNvSpPr/>
          <p:nvPr/>
        </p:nvSpPr>
        <p:spPr>
          <a:xfrm>
            <a:off x="2008625" y="4836926"/>
            <a:ext cx="2160588" cy="576263"/>
          </a:xfrm>
          <a:prstGeom prst="roundRect">
            <a:avLst/>
          </a:prstGeom>
          <a:solidFill>
            <a:schemeClr val="accent1">
              <a:tint val="50000"/>
              <a:satMod val="30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graphicFrame>
        <p:nvGraphicFramePr>
          <p:cNvPr id="40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880973"/>
              </p:ext>
            </p:extLst>
          </p:nvPr>
        </p:nvGraphicFramePr>
        <p:xfrm>
          <a:off x="5935132" y="3499344"/>
          <a:ext cx="1638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1638000" imgH="634680" progId="Equation.DSMT4">
                  <p:embed/>
                </p:oleObj>
              </mc:Choice>
              <mc:Fallback>
                <p:oleObj name="Equation" r:id="rId5" imgW="16380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132" y="3499344"/>
                        <a:ext cx="1638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10210"/>
              </p:ext>
            </p:extLst>
          </p:nvPr>
        </p:nvGraphicFramePr>
        <p:xfrm>
          <a:off x="2637680" y="3868786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7" imgW="787400" imgH="241300" progId="Equation.DSMT4">
                  <p:embed/>
                </p:oleObj>
              </mc:Choice>
              <mc:Fallback>
                <p:oleObj name="Equation" r:id="rId7" imgW="787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680" y="3868786"/>
                        <a:ext cx="787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751892"/>
              </p:ext>
            </p:extLst>
          </p:nvPr>
        </p:nvGraphicFramePr>
        <p:xfrm>
          <a:off x="2560638" y="5004407"/>
          <a:ext cx="1003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9" imgW="1002865" imgH="241195" progId="Equation.DSMT4">
                  <p:embed/>
                </p:oleObj>
              </mc:Choice>
              <mc:Fallback>
                <p:oleObj name="Equation" r:id="rId9" imgW="100286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5004407"/>
                        <a:ext cx="1003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向下箭號 42"/>
          <p:cNvSpPr/>
          <p:nvPr/>
        </p:nvSpPr>
        <p:spPr>
          <a:xfrm>
            <a:off x="2980969" y="3201988"/>
            <a:ext cx="215900" cy="39528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向下箭號 43"/>
          <p:cNvSpPr/>
          <p:nvPr/>
        </p:nvSpPr>
        <p:spPr>
          <a:xfrm>
            <a:off x="3013075" y="4365626"/>
            <a:ext cx="215900" cy="39528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45" name="物件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22033"/>
              </p:ext>
            </p:extLst>
          </p:nvPr>
        </p:nvGraphicFramePr>
        <p:xfrm>
          <a:off x="4111625" y="1409700"/>
          <a:ext cx="158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11" imgW="1587240" imgH="330120" progId="Equation.DSMT4">
                  <p:embed/>
                </p:oleObj>
              </mc:Choice>
              <mc:Fallback>
                <p:oleObj name="Equation" r:id="rId11" imgW="1587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1409700"/>
                        <a:ext cx="1587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向右箭號 45"/>
          <p:cNvSpPr/>
          <p:nvPr/>
        </p:nvSpPr>
        <p:spPr>
          <a:xfrm rot="2700000">
            <a:off x="5865183" y="1746640"/>
            <a:ext cx="720725" cy="31908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" name="向右箭號 46"/>
          <p:cNvSpPr/>
          <p:nvPr/>
        </p:nvSpPr>
        <p:spPr>
          <a:xfrm rot="8100000">
            <a:off x="2946344" y="1893765"/>
            <a:ext cx="720725" cy="31908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8" name="向下箭號 47"/>
          <p:cNvSpPr/>
          <p:nvPr/>
        </p:nvSpPr>
        <p:spPr>
          <a:xfrm>
            <a:off x="6646332" y="2859087"/>
            <a:ext cx="215900" cy="39687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" name="向右箭號 48"/>
          <p:cNvSpPr/>
          <p:nvPr/>
        </p:nvSpPr>
        <p:spPr>
          <a:xfrm rot="2700000">
            <a:off x="2728557" y="5725550"/>
            <a:ext cx="720725" cy="3175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50" name="物件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04216"/>
              </p:ext>
            </p:extLst>
          </p:nvPr>
        </p:nvGraphicFramePr>
        <p:xfrm>
          <a:off x="3663435" y="5936456"/>
          <a:ext cx="711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3" imgW="711000" imgH="241200" progId="Equation.DSMT4">
                  <p:embed/>
                </p:oleObj>
              </mc:Choice>
              <mc:Fallback>
                <p:oleObj name="Equation" r:id="rId13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435" y="5936456"/>
                        <a:ext cx="711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圖片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3225" r="63223" b="70331"/>
          <a:stretch>
            <a:fillRect/>
          </a:stretch>
        </p:blipFill>
        <p:spPr bwMode="auto">
          <a:xfrm>
            <a:off x="3323076" y="3629867"/>
            <a:ext cx="846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向下箭號 51"/>
          <p:cNvSpPr/>
          <p:nvPr/>
        </p:nvSpPr>
        <p:spPr>
          <a:xfrm>
            <a:off x="6664028" y="4349005"/>
            <a:ext cx="215900" cy="39528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3" name="圓角矩形 52"/>
          <p:cNvSpPr/>
          <p:nvPr/>
        </p:nvSpPr>
        <p:spPr>
          <a:xfrm>
            <a:off x="5803605" y="4836925"/>
            <a:ext cx="1936747" cy="8058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graphicFrame>
        <p:nvGraphicFramePr>
          <p:cNvPr id="5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834551"/>
              </p:ext>
            </p:extLst>
          </p:nvPr>
        </p:nvGraphicFramePr>
        <p:xfrm>
          <a:off x="5875535" y="4909646"/>
          <a:ext cx="1778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6" imgW="1777680" imgH="660240" progId="Equation.DSMT4">
                  <p:embed/>
                </p:oleObj>
              </mc:Choice>
              <mc:Fallback>
                <p:oleObj name="Equation" r:id="rId16" imgW="1777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535" y="4909646"/>
                        <a:ext cx="1778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向右箭號 54"/>
          <p:cNvSpPr/>
          <p:nvPr/>
        </p:nvSpPr>
        <p:spPr>
          <a:xfrm rot="8700000">
            <a:off x="5674828" y="5839011"/>
            <a:ext cx="720725" cy="3175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5648942" y="2204864"/>
            <a:ext cx="2235425" cy="36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08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437663"/>
              </p:ext>
            </p:extLst>
          </p:nvPr>
        </p:nvGraphicFramePr>
        <p:xfrm>
          <a:off x="3576870" y="332656"/>
          <a:ext cx="2578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2577960" imgH="901440" progId="Equation.DSMT4">
                  <p:embed/>
                </p:oleObj>
              </mc:Choice>
              <mc:Fallback>
                <p:oleObj name="Equation" r:id="rId3" imgW="2577960" imgH="9014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870" y="332656"/>
                        <a:ext cx="2578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向下箭號 3"/>
          <p:cNvSpPr/>
          <p:nvPr/>
        </p:nvSpPr>
        <p:spPr>
          <a:xfrm>
            <a:off x="4260946" y="1482736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932040" y="16941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特徵值分解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856581"/>
              </p:ext>
            </p:extLst>
          </p:nvPr>
        </p:nvGraphicFramePr>
        <p:xfrm>
          <a:off x="2051720" y="2348880"/>
          <a:ext cx="62103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6210000" imgH="4076640" progId="Equation.DSMT4">
                  <p:embed/>
                </p:oleObj>
              </mc:Choice>
              <mc:Fallback>
                <p:oleObj name="Equation" r:id="rId5" imgW="6210000" imgH="4076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2348880"/>
                        <a:ext cx="621030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226197"/>
              </p:ext>
            </p:extLst>
          </p:nvPr>
        </p:nvGraphicFramePr>
        <p:xfrm>
          <a:off x="3275856" y="2330810"/>
          <a:ext cx="180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7" imgW="1803240" imgH="304560" progId="Equation.DSMT4">
                  <p:embed/>
                </p:oleObj>
              </mc:Choice>
              <mc:Fallback>
                <p:oleObj name="Equation" r:id="rId7" imgW="1803240" imgH="304560" progId="Equation.DSMT4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330810"/>
                        <a:ext cx="180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7117636" y="50522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尚未單位化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左-上雙向箭號 7"/>
          <p:cNvSpPr/>
          <p:nvPr/>
        </p:nvSpPr>
        <p:spPr>
          <a:xfrm>
            <a:off x="6708103" y="4435794"/>
            <a:ext cx="1152128" cy="64807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96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860100"/>
              </p:ext>
            </p:extLst>
          </p:nvPr>
        </p:nvGraphicFramePr>
        <p:xfrm>
          <a:off x="2532063" y="476250"/>
          <a:ext cx="1638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1638000" imgH="634680" progId="Equation.DSMT4">
                  <p:embed/>
                </p:oleObj>
              </mc:Choice>
              <mc:Fallback>
                <p:oleObj name="Equation" r:id="rId3" imgW="1638000" imgH="634680" progId="Equation.DSMT4">
                  <p:embed/>
                  <p:pic>
                    <p:nvPicPr>
                      <p:cNvPr id="0" name="物件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476250"/>
                        <a:ext cx="1638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4" y="2348880"/>
            <a:ext cx="5727907" cy="3600000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10" y="2420888"/>
            <a:ext cx="3240360" cy="3184705"/>
          </a:xfrm>
          <a:prstGeom prst="rect">
            <a:avLst/>
          </a:prstGeom>
        </p:spPr>
      </p:pic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705169"/>
              </p:ext>
            </p:extLst>
          </p:nvPr>
        </p:nvGraphicFramePr>
        <p:xfrm>
          <a:off x="2493963" y="1341438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965160" imgH="609480" progId="Equation.DSMT4">
                  <p:embed/>
                </p:oleObj>
              </mc:Choice>
              <mc:Fallback>
                <p:oleObj name="Equation" r:id="rId7" imgW="9651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3963" y="1341438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43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53766"/>
              </p:ext>
            </p:extLst>
          </p:nvPr>
        </p:nvGraphicFramePr>
        <p:xfrm>
          <a:off x="2195736" y="188640"/>
          <a:ext cx="1778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1777680" imgH="660240" progId="Equation.DSMT4">
                  <p:embed/>
                </p:oleObj>
              </mc:Choice>
              <mc:Fallback>
                <p:oleObj name="Equation" r:id="rId3" imgW="1777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88640"/>
                        <a:ext cx="1778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99003"/>
              </p:ext>
            </p:extLst>
          </p:nvPr>
        </p:nvGraphicFramePr>
        <p:xfrm>
          <a:off x="2339752" y="980728"/>
          <a:ext cx="1104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1104840" imgH="647640" progId="Equation.DSMT4">
                  <p:embed/>
                </p:oleObj>
              </mc:Choice>
              <mc:Fallback>
                <p:oleObj name="Equation" r:id="rId5" imgW="11048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980728"/>
                        <a:ext cx="11049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6442534" cy="2520000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80849"/>
            <a:ext cx="5948372" cy="252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5536" y="1772816"/>
            <a:ext cx="5976664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203848" y="4274628"/>
            <a:ext cx="3960440" cy="1170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78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D4F-3455-43CE-8CF4-6EBA0AF1A791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79189"/>
              </p:ext>
            </p:extLst>
          </p:nvPr>
        </p:nvGraphicFramePr>
        <p:xfrm>
          <a:off x="1987984" y="69977"/>
          <a:ext cx="1778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3" imgW="1777680" imgH="660240" progId="Equation.DSMT4">
                  <p:embed/>
                </p:oleObj>
              </mc:Choice>
              <mc:Fallback>
                <p:oleObj name="Equation" r:id="rId3" imgW="1777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984" y="69977"/>
                        <a:ext cx="1778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23958"/>
              </p:ext>
            </p:extLst>
          </p:nvPr>
        </p:nvGraphicFramePr>
        <p:xfrm>
          <a:off x="1992245" y="764704"/>
          <a:ext cx="7112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5" imgW="7111800" imgH="2361960" progId="Equation.DSMT4">
                  <p:embed/>
                </p:oleObj>
              </mc:Choice>
              <mc:Fallback>
                <p:oleObj name="Equation" r:id="rId5" imgW="7111800" imgH="236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2245" y="764704"/>
                        <a:ext cx="71120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016586" y="3134758"/>
            <a:ext cx="120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Felippa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13453"/>
              </p:ext>
            </p:extLst>
          </p:nvPr>
        </p:nvGraphicFramePr>
        <p:xfrm>
          <a:off x="2123728" y="3530191"/>
          <a:ext cx="2844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7" imgW="2844720" imgH="1218960" progId="Equation.DSMT4">
                  <p:embed/>
                </p:oleObj>
              </mc:Choice>
              <mc:Fallback>
                <p:oleObj name="Equation" r:id="rId7" imgW="2844720" imgH="121896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0191"/>
                        <a:ext cx="2844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59443"/>
              </p:ext>
            </p:extLst>
          </p:nvPr>
        </p:nvGraphicFramePr>
        <p:xfrm>
          <a:off x="2016586" y="4807323"/>
          <a:ext cx="308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9" imgW="3085920" imgH="609480" progId="Equation.DSMT4">
                  <p:embed/>
                </p:oleObj>
              </mc:Choice>
              <mc:Fallback>
                <p:oleObj name="Equation" r:id="rId9" imgW="3085920" imgH="60948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586" y="4807323"/>
                        <a:ext cx="3086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左-上雙向箭號 12"/>
          <p:cNvSpPr/>
          <p:nvPr/>
        </p:nvSpPr>
        <p:spPr>
          <a:xfrm>
            <a:off x="5292080" y="3319424"/>
            <a:ext cx="3312368" cy="157492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020272" y="37704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07275"/>
              </p:ext>
            </p:extLst>
          </p:nvPr>
        </p:nvGraphicFramePr>
        <p:xfrm>
          <a:off x="4034159" y="5398992"/>
          <a:ext cx="3937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1" imgW="3936960" imgH="1218960" progId="Equation.DSMT4">
                  <p:embed/>
                </p:oleObj>
              </mc:Choice>
              <mc:Fallback>
                <p:oleObj name="Equation" r:id="rId11" imgW="3936960" imgH="121896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159" y="5398992"/>
                        <a:ext cx="3937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695331" y="58239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都同樣滿足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275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378080" cy="720080"/>
          </a:xfrm>
        </p:spPr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pay attention!!!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D54A-BB79-441C-BB86-3AFFDA43D28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5614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186</Template>
  <TotalTime>593</TotalTime>
  <Words>49</Words>
  <Application>Microsoft Office PowerPoint</Application>
  <PresentationFormat>如螢幕大小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Thème Office</vt:lpstr>
      <vt:lpstr>Office 佈景主題</vt:lpstr>
      <vt:lpstr>Equation</vt:lpstr>
      <vt:lpstr>積分方程特論 授課老師：陳正宗 終身特聘教授</vt:lpstr>
      <vt:lpstr>問題</vt:lpstr>
      <vt:lpstr>方法</vt:lpstr>
      <vt:lpstr>PowerPoint 簡報</vt:lpstr>
      <vt:lpstr>PowerPoint 簡報</vt:lpstr>
      <vt:lpstr>PowerPoint 簡報</vt:lpstr>
      <vt:lpstr>PowerPoint 簡報</vt:lpstr>
      <vt:lpstr>Thanks for your pay attention!!!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MSVLAB</dc:creator>
  <cp:lastModifiedBy>MSVLAB</cp:lastModifiedBy>
  <cp:revision>23</cp:revision>
  <dcterms:created xsi:type="dcterms:W3CDTF">2014-03-08T11:44:20Z</dcterms:created>
  <dcterms:modified xsi:type="dcterms:W3CDTF">2014-03-10T13:58:26Z</dcterms:modified>
</cp:coreProperties>
</file>