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78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BF011-A428-4AD9-9075-9B9FA872C16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67C8-6147-49D4-B89C-85EA1A53D8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7C8-6147-49D4-B89C-85EA1A53D8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7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356C-858F-4E52-8BF5-6F43005E9F81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84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1A5-3372-4B5C-BE29-F2F23AEC0C96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4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34B3-3C4B-416A-AB4F-6EF44C099CD1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10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A7D1-C36B-412A-8CEE-45A78CD90330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0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CDC1-ECBA-41B3-81FB-C77D4D3EC112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90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99C6-6370-4966-B578-78BF608C5024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93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5403-8BA1-413F-A267-AFDE64DEC764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A1B7-1A2E-4445-AFA1-7E58D151CE3F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7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F89-2EAD-46EB-BBB7-6236548BD324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5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1E4B-6F96-4E40-8745-547C49DA4611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2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2E88-A641-4354-9AD8-EC87D1CA4EB5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23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ACC0-556A-4CA2-A4AB-5E98173C3DB0}" type="datetime1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檔名：</a:t>
            </a:r>
            <a:r>
              <a:rPr lang="en-US" altLang="zh-TW" smtClean="0"/>
              <a:t>Phi  Tau  Phi   2014-2017  </a:t>
            </a:r>
            <a:r>
              <a:rPr lang="zh-TW" altLang="en-US" smtClean="0"/>
              <a:t>粘烽製表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3CA-D0F0-4D96-BDD9-22C75127AC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4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-2196752" y="116632"/>
            <a:ext cx="13537504" cy="758615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Lectures 2023</a:t>
            </a:r>
            <a:r>
              <a:rPr lang="zh-TW" altLang="en-US" sz="2800" dirty="0" smtClean="0"/>
              <a:t>   </a:t>
            </a:r>
            <a:r>
              <a:rPr lang="zh-TW" altLang="en-US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陳正宗</a:t>
            </a:r>
            <a:r>
              <a:rPr lang="zh-TW" altLang="en-US" sz="2800" dirty="0">
                <a:latin typeface="華康儷特圓" panose="020F0809000000000000" pitchFamily="49" charset="-120"/>
                <a:ea typeface="華康儷特圓" panose="020F0809000000000000" pitchFamily="49" charset="-120"/>
              </a:rPr>
              <a:t>特聘講座</a:t>
            </a:r>
            <a:r>
              <a:rPr lang="zh-TW" altLang="en-US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教授</a:t>
            </a:r>
            <a:r>
              <a:rPr lang="en-US" altLang="zh-TW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(</a:t>
            </a:r>
            <a:r>
              <a:rPr lang="zh-TW" altLang="en-US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海成台合聘教授</a:t>
            </a:r>
            <a:r>
              <a:rPr lang="en-US" altLang="zh-TW" sz="2800" dirty="0" smtClean="0">
                <a:latin typeface="華康儷特圓" panose="020F0809000000000000" pitchFamily="49" charset="-120"/>
                <a:ea typeface="華康儷特圓" panose="020F0809000000000000" pitchFamily="49" charset="-120"/>
              </a:rPr>
              <a:t>)</a:t>
            </a:r>
            <a:r>
              <a:rPr lang="zh-TW" altLang="en-US" sz="2800" dirty="0">
                <a:latin typeface="華康儷特圓" panose="020F0809000000000000" pitchFamily="49" charset="-120"/>
                <a:ea typeface="華康儷特圓" panose="020F0809000000000000" pitchFamily="49" charset="-120"/>
              </a:rPr>
              <a:t/>
            </a:r>
            <a:br>
              <a:rPr lang="zh-TW" altLang="en-US" sz="2800" dirty="0">
                <a:latin typeface="華康儷特圓" panose="020F0809000000000000" pitchFamily="49" charset="-120"/>
                <a:ea typeface="華康儷特圓" panose="020F0809000000000000" pitchFamily="49" charset="-120"/>
              </a:rPr>
            </a:br>
            <a:endParaRPr lang="zh-TW" altLang="en-US" sz="28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80443"/>
              </p:ext>
            </p:extLst>
          </p:nvPr>
        </p:nvGraphicFramePr>
        <p:xfrm>
          <a:off x="84840" y="496275"/>
          <a:ext cx="8807640" cy="691854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49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774">
                  <a:extLst>
                    <a:ext uri="{9D8B030D-6E8A-4147-A177-3AD203B41FA5}">
                      <a16:colId xmlns:a16="http://schemas.microsoft.com/office/drawing/2014/main" val="234907361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6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38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邀請人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議題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people</a:t>
                      </a:r>
                      <a:endParaRPr lang="zh-TW" altLang="en-US" sz="2000" dirty="0"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kern="1200" dirty="0" smtClean="0">
                          <a:solidFill>
                            <a:schemeClr val="tx1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Remarks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endParaRPr lang="zh-TW" altLang="en-US" sz="1600" b="1" kern="1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Jan,31</a:t>
                      </a: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Behera</a:t>
                      </a: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IWNATEP2023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Indian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Subburayan</a:t>
                      </a: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Feb.23</a:t>
                      </a: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張國鎮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葉超雄教授紀念演講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台大土木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葛宇甯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May 15</a:t>
                      </a: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馬劍清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數學力學與計算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台大機械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林沛群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835625"/>
                  </a:ext>
                </a:extLst>
              </a:tr>
              <a:tr h="3363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June 16</a:t>
                      </a: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吳金典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邊界元四十年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交大數學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林文偉</a:t>
                      </a: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(NCTS)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43721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斐陶斐</a:t>
                      </a: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Phi tau phi</a:t>
                      </a: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林智偉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(02)27301088</a:t>
                      </a:r>
                      <a:endParaRPr lang="zh-TW" altLang="en-US" sz="140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889784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Sep. 13</a:t>
                      </a: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陳建隆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數學力學與計算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師大數學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陳界山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243503"/>
                  </a:ext>
                </a:extLst>
              </a:tr>
              <a:tr h="2655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i="1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Sep.18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蕭輔沛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地震工程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</a:rPr>
                        <a:t>成大土木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王雲哲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635147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Oct.17</a:t>
                      </a: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蘇昱臻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數學力學與計算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淡江土木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陳世晃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627747"/>
                  </a:ext>
                </a:extLst>
              </a:tr>
              <a:tr h="378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2023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 </a:t>
                      </a:r>
                      <a:endParaRPr lang="zh-TW" altLang="en-US" sz="1600" kern="12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斐陶斐</a:t>
                      </a:r>
                      <a:endParaRPr lang="en-US" altLang="zh-TW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Oct.11</a:t>
                      </a:r>
                      <a:endParaRPr lang="zh-TW" altLang="en-US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蔡加正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數學力學與計算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海大海工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蔡加正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58549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斐陶斐</a:t>
                      </a:r>
                      <a:endParaRPr lang="en-US" altLang="zh-TW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Oct.31</a:t>
                      </a:r>
                      <a:endParaRPr lang="zh-TW" altLang="en-US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李家瑋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頂石課程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淡江土木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范素玲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6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Dec.04</a:t>
                      </a: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姚忠達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工程倫理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淡江土木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洪永善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959199"/>
                  </a:ext>
                </a:extLst>
              </a:tr>
              <a:tr h="362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Dec.09</a:t>
                      </a: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范佳銘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邊界元四十年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海大河工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郭世榮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2582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755507"/>
                  </a:ext>
                </a:extLst>
              </a:tr>
              <a:tr h="3876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2023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 </a:t>
                      </a:r>
                      <a:endParaRPr lang="zh-TW" altLang="en-US" sz="1600" kern="1200" dirty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洪立昌</a:t>
                      </a:r>
                      <a:endParaRPr lang="en-US" altLang="zh-TW" sz="1600" kern="1200" dirty="0" smtClean="0">
                        <a:solidFill>
                          <a:srgbClr val="FF0000"/>
                        </a:solidFill>
                        <a:latin typeface="華康儷特圓" panose="020F0809000000000000" pitchFamily="49" charset="-120"/>
                        <a:ea typeface="華康儷特圓" panose="020F0809000000000000" pitchFamily="49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數學力學與計算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東吳數學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latin typeface="華康儷特圓" panose="020F0809000000000000" pitchFamily="49" charset="-120"/>
                          <a:ea typeface="華康儷特圓" panose="020F0809000000000000" pitchFamily="49" charset="-120"/>
                          <a:cs typeface="+mn-cs"/>
                        </a:rPr>
                        <a:t>林惠文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03164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劉立偉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科技論文寫作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台大土木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葛宇甯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051757"/>
                  </a:ext>
                </a:extLst>
              </a:tr>
              <a:tr h="272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2023</a:t>
                      </a: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陳君弢</a:t>
                      </a: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數學力學與計算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台科大營建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陳明志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41564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040112"/>
                  </a:ext>
                </a:extLst>
              </a:tr>
            </a:tbl>
          </a:graphicData>
        </a:graphic>
      </p:graphicFrame>
      <p:sp>
        <p:nvSpPr>
          <p:cNvPr id="2" name="頁尾版面配置區 1"/>
          <p:cNvSpPr>
            <a:spLocks noGrp="1"/>
          </p:cNvSpPr>
          <p:nvPr>
            <p:ph type="ftr" sz="quarter" idx="4294967295"/>
          </p:nvPr>
        </p:nvSpPr>
        <p:spPr>
          <a:xfrm>
            <a:off x="6248400" y="6597352"/>
            <a:ext cx="2895600" cy="188640"/>
          </a:xfrm>
        </p:spPr>
        <p:txBody>
          <a:bodyPr/>
          <a:lstStyle/>
          <a:p>
            <a:r>
              <a:rPr lang="en-US" altLang="zh-TW" dirty="0" smtClean="0"/>
              <a:t>Lecture2020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5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8827</TotalTime>
  <Words>187</Words>
  <Application>Microsoft Office PowerPoint</Application>
  <PresentationFormat>如螢幕大小 (4:3)</PresentationFormat>
  <Paragraphs>94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華康儷特圓</vt:lpstr>
      <vt:lpstr>新細明體</vt:lpstr>
      <vt:lpstr>標楷體</vt:lpstr>
      <vt:lpstr>Arial</vt:lpstr>
      <vt:lpstr>Calibri</vt:lpstr>
      <vt:lpstr>Times New Roman</vt:lpstr>
      <vt:lpstr>Office 佈景主題</vt:lpstr>
      <vt:lpstr>Lectures 2023   陳正宗特聘講座教授(海成台合聘教授)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 Tau  Phi   2014-2016</dc:title>
  <dc:creator>MSVLAB</dc:creator>
  <cp:lastModifiedBy>user</cp:lastModifiedBy>
  <cp:revision>107</cp:revision>
  <cp:lastPrinted>2018-06-08T01:36:16Z</cp:lastPrinted>
  <dcterms:created xsi:type="dcterms:W3CDTF">2015-09-16T07:12:06Z</dcterms:created>
  <dcterms:modified xsi:type="dcterms:W3CDTF">2023-12-05T06:50:58Z</dcterms:modified>
</cp:coreProperties>
</file>