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3782" y="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BF011-A428-4AD9-9075-9B9FA872C165}" type="datetimeFigureOut">
              <a:rPr lang="zh-TW" altLang="en-US" smtClean="0"/>
              <a:t>2021/3/12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90822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067C8-6147-49D4-B89C-85EA1A53D8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2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7C8-6147-49D4-B89C-85EA1A53D82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776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356C-858F-4E52-8BF5-6F43005E9F81}" type="datetime1">
              <a:rPr lang="zh-TW" altLang="en-US" smtClean="0"/>
              <a:t>2021/3/12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84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1A5-3372-4B5C-BE29-F2F23AEC0C96}" type="datetime1">
              <a:rPr lang="zh-TW" altLang="en-US" smtClean="0"/>
              <a:t>2021/3/12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45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34B3-3C4B-416A-AB4F-6EF44C099CD1}" type="datetime1">
              <a:rPr lang="zh-TW" altLang="en-US" smtClean="0"/>
              <a:t>2021/3/12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10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A7D1-C36B-412A-8CEE-45A78CD90330}" type="datetime1">
              <a:rPr lang="zh-TW" altLang="en-US" smtClean="0"/>
              <a:t>2021/3/12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00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CDC1-ECBA-41B3-81FB-C77D4D3EC112}" type="datetime1">
              <a:rPr lang="zh-TW" altLang="en-US" smtClean="0"/>
              <a:t>2021/3/12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90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99C6-6370-4966-B578-78BF608C5024}" type="datetime1">
              <a:rPr lang="zh-TW" altLang="en-US" smtClean="0"/>
              <a:t>2021/3/12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93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5403-8BA1-413F-A267-AFDE64DEC764}" type="datetime1">
              <a:rPr lang="zh-TW" altLang="en-US" smtClean="0"/>
              <a:t>2021/3/12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71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A1B7-1A2E-4445-AFA1-7E58D151CE3F}" type="datetime1">
              <a:rPr lang="zh-TW" altLang="en-US" smtClean="0"/>
              <a:t>2021/3/12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74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F89-2EAD-46EB-BBB7-6236548BD324}" type="datetime1">
              <a:rPr lang="zh-TW" altLang="en-US" smtClean="0"/>
              <a:t>2021/3/12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51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1E4B-6F96-4E40-8745-547C49DA4611}" type="datetime1">
              <a:rPr lang="zh-TW" altLang="en-US" smtClean="0"/>
              <a:t>2021/3/12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2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2E88-A641-4354-9AD8-EC87D1CA4EB5}" type="datetime1">
              <a:rPr lang="zh-TW" altLang="en-US" smtClean="0"/>
              <a:t>2021/3/12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23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DACC0-556A-4CA2-A4AB-5E98173C3DB0}" type="datetime1">
              <a:rPr lang="zh-TW" altLang="en-US" smtClean="0"/>
              <a:t>2021/3/12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45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39552" y="-111184"/>
            <a:ext cx="7632848" cy="152396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/>
              <a:t>Lectures 2021</a:t>
            </a:r>
            <a:r>
              <a:rPr lang="zh-TW" altLang="en-US" sz="4000" dirty="0" smtClean="0"/>
              <a:t>   </a:t>
            </a:r>
            <a:r>
              <a:rPr lang="zh-TW" altLang="en-US" sz="40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陳正宗</a:t>
            </a:r>
            <a:r>
              <a:rPr lang="zh-TW" altLang="en-US" sz="4000" dirty="0">
                <a:latin typeface="華康儷特圓" panose="020F0809000000000000" pitchFamily="49" charset="-120"/>
                <a:ea typeface="華康儷特圓" panose="020F0809000000000000" pitchFamily="49" charset="-120"/>
              </a:rPr>
              <a:t>特聘講座教授</a:t>
            </a:r>
            <a:br>
              <a:rPr lang="zh-TW" altLang="en-US" sz="4000" dirty="0">
                <a:latin typeface="華康儷特圓" panose="020F0809000000000000" pitchFamily="49" charset="-120"/>
                <a:ea typeface="華康儷特圓" panose="020F0809000000000000" pitchFamily="49" charset="-120"/>
              </a:rPr>
            </a:br>
            <a:endParaRPr lang="zh-TW" altLang="en-US" sz="40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249044"/>
              </p:ext>
            </p:extLst>
          </p:nvPr>
        </p:nvGraphicFramePr>
        <p:xfrm>
          <a:off x="107504" y="908720"/>
          <a:ext cx="8784976" cy="690135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18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0379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申請人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承辦人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服務</a:t>
                      </a:r>
                      <a:endParaRPr lang="en-US" altLang="zh-TW" sz="2000" dirty="0" smtClean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對象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題目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7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March 09</a:t>
                      </a:r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二</a:t>
                      </a:r>
                      <a:r>
                        <a:rPr lang="en-US" altLang="zh-TW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zh-TW" altLang="en-US" sz="1600" b="1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鍾雲吉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中央機械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數學力學與計算</a:t>
                      </a:r>
                      <a:endParaRPr lang="zh-TW" altLang="en-US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March 11 </a:t>
                      </a:r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四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1600" b="1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林成原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海大輪機</a:t>
                      </a:r>
                      <a:endParaRPr lang="zh-TW" altLang="en-US" sz="16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數學力學與計算</a:t>
                      </a:r>
                      <a:endParaRPr lang="zh-TW" altLang="en-US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March</a:t>
                      </a:r>
                      <a:r>
                        <a:rPr lang="en-US" altLang="zh-TW" sz="1600" b="1" kern="1200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13</a:t>
                      </a:r>
                      <a:r>
                        <a:rPr lang="zh-TW" altLang="en-US" sz="1600" b="1" kern="1200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TW" sz="1600" b="1" kern="1200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600" b="1" kern="1200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六</a:t>
                      </a:r>
                      <a:r>
                        <a:rPr lang="en-US" altLang="zh-TW" sz="1600" b="1" kern="1200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1600" b="1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羅郁鈞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建臺高中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數學力學與計算</a:t>
                      </a:r>
                      <a:endParaRPr lang="zh-TW" altLang="en-US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April 15 (</a:t>
                      </a:r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四</a:t>
                      </a:r>
                      <a:r>
                        <a:rPr lang="en-US" altLang="zh-TW" sz="1600" b="1" kern="120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1600" b="1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鄭家齊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朝陽營建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數學力學與計算</a:t>
                      </a:r>
                      <a:endParaRPr lang="zh-TW" altLang="en-US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031649"/>
                  </a:ext>
                </a:extLst>
              </a:tr>
              <a:tr h="10742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06756"/>
                  </a:ext>
                </a:extLst>
              </a:tr>
              <a:tr h="583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821662"/>
                  </a:ext>
                </a:extLst>
              </a:tr>
              <a:tr h="583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460327"/>
                  </a:ext>
                </a:extLst>
              </a:tr>
              <a:tr h="583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962455"/>
                  </a:ext>
                </a:extLst>
              </a:tr>
            </a:tbl>
          </a:graphicData>
        </a:graphic>
      </p:graphicFrame>
      <p:sp>
        <p:nvSpPr>
          <p:cNvPr id="2" name="頁尾版面配置區 1"/>
          <p:cNvSpPr>
            <a:spLocks noGrp="1"/>
          </p:cNvSpPr>
          <p:nvPr>
            <p:ph type="ftr" sz="quarter" idx="4294967295"/>
          </p:nvPr>
        </p:nvSpPr>
        <p:spPr>
          <a:xfrm>
            <a:off x="6248400" y="6597352"/>
            <a:ext cx="2895600" cy="188640"/>
          </a:xfrm>
        </p:spPr>
        <p:txBody>
          <a:bodyPr/>
          <a:lstStyle/>
          <a:p>
            <a:r>
              <a:rPr lang="en-US" altLang="zh-TW" dirty="0" smtClean="0"/>
              <a:t>Lecture2020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75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65</Words>
  <Application>Microsoft Office PowerPoint</Application>
  <PresentationFormat>如螢幕大小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華康儷特圓</vt:lpstr>
      <vt:lpstr>新細明體</vt:lpstr>
      <vt:lpstr>標楷體</vt:lpstr>
      <vt:lpstr>Arial</vt:lpstr>
      <vt:lpstr>Calibri</vt:lpstr>
      <vt:lpstr>Office 佈景主題</vt:lpstr>
      <vt:lpstr>Lectures 2021   陳正宗特聘講座教授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 Tau  Phi   2014-2016</dc:title>
  <dc:creator>MSVLAB</dc:creator>
  <cp:lastModifiedBy>Windows 使用者</cp:lastModifiedBy>
  <cp:revision>54</cp:revision>
  <cp:lastPrinted>2018-06-08T01:36:16Z</cp:lastPrinted>
  <dcterms:created xsi:type="dcterms:W3CDTF">2015-09-16T07:12:06Z</dcterms:created>
  <dcterms:modified xsi:type="dcterms:W3CDTF">2021-03-12T03:47:15Z</dcterms:modified>
</cp:coreProperties>
</file>