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7" d="100"/>
          <a:sy n="87" d="100"/>
        </p:scale>
        <p:origin x="437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DCD0E-398B-4267-97A8-BE7CDFA2F42C}" type="datetimeFigureOut">
              <a:rPr lang="zh-TW" altLang="en-US" smtClean="0"/>
              <a:t>2019/3/19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0BEAE-9A59-41E1-BD8F-FABE5FBF2E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0979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DCD0E-398B-4267-97A8-BE7CDFA2F42C}" type="datetimeFigureOut">
              <a:rPr lang="zh-TW" altLang="en-US" smtClean="0"/>
              <a:t>2019/3/19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0BEAE-9A59-41E1-BD8F-FABE5FBF2E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8608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DCD0E-398B-4267-97A8-BE7CDFA2F42C}" type="datetimeFigureOut">
              <a:rPr lang="zh-TW" altLang="en-US" smtClean="0"/>
              <a:t>2019/3/19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0BEAE-9A59-41E1-BD8F-FABE5FBF2E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82804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DCD0E-398B-4267-97A8-BE7CDFA2F42C}" type="datetimeFigureOut">
              <a:rPr lang="zh-TW" altLang="en-US" smtClean="0"/>
              <a:t>2019/3/19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0BEAE-9A59-41E1-BD8F-FABE5FBF2E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37537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DCD0E-398B-4267-97A8-BE7CDFA2F42C}" type="datetimeFigureOut">
              <a:rPr lang="zh-TW" altLang="en-US" smtClean="0"/>
              <a:t>2019/3/19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0BEAE-9A59-41E1-BD8F-FABE5FBF2E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7030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DCD0E-398B-4267-97A8-BE7CDFA2F42C}" type="datetimeFigureOut">
              <a:rPr lang="zh-TW" altLang="en-US" smtClean="0"/>
              <a:t>2019/3/19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0BEAE-9A59-41E1-BD8F-FABE5FBF2E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87268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DCD0E-398B-4267-97A8-BE7CDFA2F42C}" type="datetimeFigureOut">
              <a:rPr lang="zh-TW" altLang="en-US" smtClean="0"/>
              <a:t>2019/3/19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0BEAE-9A59-41E1-BD8F-FABE5FBF2E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9223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DCD0E-398B-4267-97A8-BE7CDFA2F42C}" type="datetimeFigureOut">
              <a:rPr lang="zh-TW" altLang="en-US" smtClean="0"/>
              <a:t>2019/3/19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0BEAE-9A59-41E1-BD8F-FABE5FBF2E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353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DCD0E-398B-4267-97A8-BE7CDFA2F42C}" type="datetimeFigureOut">
              <a:rPr lang="zh-TW" altLang="en-US" smtClean="0"/>
              <a:t>2019/3/19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0BEAE-9A59-41E1-BD8F-FABE5FBF2E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1401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DCD0E-398B-4267-97A8-BE7CDFA2F42C}" type="datetimeFigureOut">
              <a:rPr lang="zh-TW" altLang="en-US" smtClean="0"/>
              <a:t>2019/3/19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0BEAE-9A59-41E1-BD8F-FABE5FBF2E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0373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DCD0E-398B-4267-97A8-BE7CDFA2F42C}" type="datetimeFigureOut">
              <a:rPr lang="zh-TW" altLang="en-US" smtClean="0"/>
              <a:t>2019/3/19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F0BEAE-9A59-41E1-BD8F-FABE5FBF2E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77927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FDCD0E-398B-4267-97A8-BE7CDFA2F42C}" type="datetimeFigureOut">
              <a:rPr lang="zh-TW" altLang="en-US" smtClean="0"/>
              <a:t>2019/3/19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F0BEAE-9A59-41E1-BD8F-FABE5FBF2E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8172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3560496" y="307497"/>
            <a:ext cx="493614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600" b="1" dirty="0" smtClean="0"/>
              <a:t>Modified Green’s function</a:t>
            </a:r>
            <a:endParaRPr lang="zh-TW" altLang="en-US" sz="2600" b="1" dirty="0"/>
          </a:p>
        </p:txBody>
      </p:sp>
      <p:sp>
        <p:nvSpPr>
          <p:cNvPr id="5" name="文字方塊 4"/>
          <p:cNvSpPr txBox="1"/>
          <p:nvPr/>
        </p:nvSpPr>
        <p:spPr>
          <a:xfrm>
            <a:off x="2478280" y="1845893"/>
            <a:ext cx="1350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3D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2485399" y="3242206"/>
            <a:ext cx="1350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/>
              <a:t>2</a:t>
            </a:r>
            <a:r>
              <a:rPr lang="en-US" altLang="zh-TW" dirty="0" smtClean="0"/>
              <a:t>D</a:t>
            </a:r>
            <a:endParaRPr lang="zh-TW" alt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3904003" y="1845893"/>
            <a:ext cx="1350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T. C. Lin</a:t>
            </a:r>
            <a:endParaRPr lang="zh-TW" altLang="en-US" dirty="0"/>
          </a:p>
        </p:txBody>
      </p:sp>
      <p:sp>
        <p:nvSpPr>
          <p:cNvPr id="8" name="文字方塊 7"/>
          <p:cNvSpPr txBox="1"/>
          <p:nvPr/>
        </p:nvSpPr>
        <p:spPr>
          <a:xfrm>
            <a:off x="3930263" y="3100581"/>
            <a:ext cx="1350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smtClean="0"/>
              <a:t>York</a:t>
            </a:r>
          </a:p>
        </p:txBody>
      </p:sp>
      <p:cxnSp>
        <p:nvCxnSpPr>
          <p:cNvPr id="10" name="直線接點 9"/>
          <p:cNvCxnSpPr/>
          <p:nvPr/>
        </p:nvCxnSpPr>
        <p:spPr>
          <a:xfrm flipV="1">
            <a:off x="5571858" y="1790631"/>
            <a:ext cx="876567" cy="20576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/>
        </p:nvCxnSpPr>
        <p:spPr>
          <a:xfrm>
            <a:off x="5571858" y="2000459"/>
            <a:ext cx="876567" cy="26116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接點 12"/>
          <p:cNvCxnSpPr/>
          <p:nvPr/>
        </p:nvCxnSpPr>
        <p:spPr>
          <a:xfrm flipV="1">
            <a:off x="3388407" y="3242206"/>
            <a:ext cx="876567" cy="20384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接點 13"/>
          <p:cNvCxnSpPr/>
          <p:nvPr/>
        </p:nvCxnSpPr>
        <p:spPr>
          <a:xfrm>
            <a:off x="3388407" y="3450112"/>
            <a:ext cx="876567" cy="26116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文字方塊 17"/>
          <p:cNvSpPr txBox="1"/>
          <p:nvPr/>
        </p:nvSpPr>
        <p:spPr>
          <a:xfrm>
            <a:off x="3970019" y="3569866"/>
            <a:ext cx="13502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dirty="0" err="1" smtClean="0"/>
              <a:t>KaoSo</a:t>
            </a:r>
            <a:endParaRPr lang="en-US" altLang="zh-TW" dirty="0" smtClean="0"/>
          </a:p>
        </p:txBody>
      </p:sp>
      <p:cxnSp>
        <p:nvCxnSpPr>
          <p:cNvPr id="20" name="直線接點 19"/>
          <p:cNvCxnSpPr>
            <a:stCxn id="8" idx="3"/>
          </p:cNvCxnSpPr>
          <p:nvPr/>
        </p:nvCxnSpPr>
        <p:spPr>
          <a:xfrm>
            <a:off x="5280499" y="3285247"/>
            <a:ext cx="1232945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接點 21"/>
          <p:cNvCxnSpPr/>
          <p:nvPr/>
        </p:nvCxnSpPr>
        <p:spPr>
          <a:xfrm>
            <a:off x="5320255" y="3769772"/>
            <a:ext cx="1232945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文字方塊 22"/>
          <p:cNvSpPr txBox="1"/>
          <p:nvPr/>
        </p:nvSpPr>
        <p:spPr>
          <a:xfrm>
            <a:off x="6606540" y="1592511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err="1" smtClean="0"/>
              <a:t>Dirichlet</a:t>
            </a:r>
            <a:r>
              <a:rPr lang="en-US" altLang="zh-TW" dirty="0" smtClean="0"/>
              <a:t> problem</a:t>
            </a:r>
            <a:endParaRPr lang="zh-TW" altLang="en-US" dirty="0"/>
          </a:p>
        </p:txBody>
      </p:sp>
      <p:sp>
        <p:nvSpPr>
          <p:cNvPr id="24" name="文字方塊 23"/>
          <p:cNvSpPr txBox="1"/>
          <p:nvPr/>
        </p:nvSpPr>
        <p:spPr>
          <a:xfrm>
            <a:off x="6614160" y="2095431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Neumann problem</a:t>
            </a:r>
            <a:endParaRPr lang="zh-TW" altLang="en-US" dirty="0"/>
          </a:p>
        </p:txBody>
      </p:sp>
      <p:sp>
        <p:nvSpPr>
          <p:cNvPr id="25" name="文字方塊 24"/>
          <p:cNvSpPr txBox="1"/>
          <p:nvPr/>
        </p:nvSpPr>
        <p:spPr>
          <a:xfrm>
            <a:off x="6614160" y="3040311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err="1" smtClean="0"/>
              <a:t>Dirichlet</a:t>
            </a:r>
            <a:r>
              <a:rPr lang="en-US" altLang="zh-TW" dirty="0" smtClean="0"/>
              <a:t> problem</a:t>
            </a:r>
            <a:endParaRPr lang="zh-TW" altLang="en-US" dirty="0"/>
          </a:p>
        </p:txBody>
      </p:sp>
      <p:sp>
        <p:nvSpPr>
          <p:cNvPr id="26" name="文字方塊 25"/>
          <p:cNvSpPr txBox="1"/>
          <p:nvPr/>
        </p:nvSpPr>
        <p:spPr>
          <a:xfrm>
            <a:off x="6614160" y="3611811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Neumann problem</a:t>
            </a:r>
            <a:endParaRPr lang="zh-TW" altLang="en-US" dirty="0"/>
          </a:p>
        </p:txBody>
      </p:sp>
      <p:sp>
        <p:nvSpPr>
          <p:cNvPr id="27" name="文字方塊 26"/>
          <p:cNvSpPr txBox="1"/>
          <p:nvPr/>
        </p:nvSpPr>
        <p:spPr>
          <a:xfrm>
            <a:off x="9631680" y="6488668"/>
            <a:ext cx="3002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MGF.pptx   made by York</a:t>
            </a:r>
            <a:endParaRPr lang="zh-TW" altLang="en-US" dirty="0"/>
          </a:p>
        </p:txBody>
      </p:sp>
      <p:sp>
        <p:nvSpPr>
          <p:cNvPr id="2" name="矩形 1"/>
          <p:cNvSpPr/>
          <p:nvPr/>
        </p:nvSpPr>
        <p:spPr>
          <a:xfrm>
            <a:off x="236432" y="4500243"/>
            <a:ext cx="117191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>
                <a:solidFill>
                  <a:srgbClr val="222222"/>
                </a:solidFill>
                <a:latin typeface="Arial" panose="020B0604020202020204" pitchFamily="34" charset="0"/>
              </a:rPr>
              <a:t>Lin, T. C., &amp; </a:t>
            </a:r>
            <a:r>
              <a:rPr lang="en-US" altLang="zh-TW" dirty="0" err="1">
                <a:solidFill>
                  <a:srgbClr val="222222"/>
                </a:solidFill>
                <a:latin typeface="Arial" panose="020B0604020202020204" pitchFamily="34" charset="0"/>
              </a:rPr>
              <a:t>Warnapala-Yehiya</a:t>
            </a:r>
            <a:r>
              <a:rPr lang="en-US" altLang="zh-TW" dirty="0">
                <a:solidFill>
                  <a:srgbClr val="222222"/>
                </a:solidFill>
                <a:latin typeface="Arial" panose="020B0604020202020204" pitchFamily="34" charset="0"/>
              </a:rPr>
              <a:t>, Y. (2002). The numerical solution of the exterior </a:t>
            </a:r>
            <a:r>
              <a:rPr lang="en-US" altLang="zh-TW" dirty="0" err="1">
                <a:solidFill>
                  <a:srgbClr val="222222"/>
                </a:solidFill>
                <a:latin typeface="Arial" panose="020B0604020202020204" pitchFamily="34" charset="0"/>
              </a:rPr>
              <a:t>dirichlet</a:t>
            </a:r>
            <a:r>
              <a:rPr lang="en-US" altLang="zh-TW" dirty="0">
                <a:solidFill>
                  <a:srgbClr val="222222"/>
                </a:solidFill>
                <a:latin typeface="Arial" panose="020B0604020202020204" pitchFamily="34" charset="0"/>
              </a:rPr>
              <a:t> problem for Helmholtz's equation via modified green's functions approach. </a:t>
            </a:r>
            <a:r>
              <a:rPr lang="en-US" altLang="zh-TW" i="1" dirty="0">
                <a:solidFill>
                  <a:srgbClr val="222222"/>
                </a:solidFill>
                <a:latin typeface="Arial" panose="020B0604020202020204" pitchFamily="34" charset="0"/>
              </a:rPr>
              <a:t>Computers &amp; Mathematics with Applications</a:t>
            </a:r>
            <a:r>
              <a:rPr lang="en-US" altLang="zh-TW" dirty="0">
                <a:solidFill>
                  <a:srgbClr val="222222"/>
                </a:solidFill>
                <a:latin typeface="Arial" panose="020B0604020202020204" pitchFamily="34" charset="0"/>
              </a:rPr>
              <a:t>, </a:t>
            </a:r>
            <a:r>
              <a:rPr lang="en-US" altLang="zh-TW" i="1" dirty="0">
                <a:solidFill>
                  <a:srgbClr val="222222"/>
                </a:solidFill>
                <a:latin typeface="Arial" panose="020B0604020202020204" pitchFamily="34" charset="0"/>
              </a:rPr>
              <a:t>44</a:t>
            </a:r>
            <a:r>
              <a:rPr lang="en-US" altLang="zh-TW" dirty="0">
                <a:solidFill>
                  <a:srgbClr val="222222"/>
                </a:solidFill>
                <a:latin typeface="Arial" panose="020B0604020202020204" pitchFamily="34" charset="0"/>
              </a:rPr>
              <a:t>(8), 1229-1248.</a:t>
            </a:r>
            <a:endParaRPr lang="zh-TW" altLang="en-US" dirty="0"/>
          </a:p>
        </p:txBody>
      </p:sp>
      <p:sp>
        <p:nvSpPr>
          <p:cNvPr id="9" name="矩形 8"/>
          <p:cNvSpPr/>
          <p:nvPr/>
        </p:nvSpPr>
        <p:spPr>
          <a:xfrm>
            <a:off x="236431" y="5125960"/>
            <a:ext cx="117191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>
                <a:solidFill>
                  <a:srgbClr val="222222"/>
                </a:solidFill>
                <a:latin typeface="Arial" panose="020B0604020202020204" pitchFamily="34" charset="0"/>
              </a:rPr>
              <a:t>Lin, T. C., &amp; </a:t>
            </a:r>
            <a:r>
              <a:rPr lang="en-US" altLang="zh-TW" dirty="0" err="1">
                <a:solidFill>
                  <a:srgbClr val="222222"/>
                </a:solidFill>
                <a:latin typeface="Arial" panose="020B0604020202020204" pitchFamily="34" charset="0"/>
              </a:rPr>
              <a:t>Warnapala-Yehiya</a:t>
            </a:r>
            <a:r>
              <a:rPr lang="en-US" altLang="zh-TW" dirty="0">
                <a:solidFill>
                  <a:srgbClr val="222222"/>
                </a:solidFill>
                <a:latin typeface="Arial" panose="020B0604020202020204" pitchFamily="34" charset="0"/>
              </a:rPr>
              <a:t>, Y. (2004). The numerical solution of exterior </a:t>
            </a:r>
            <a:r>
              <a:rPr lang="en-US" altLang="zh-TW" dirty="0" err="1">
                <a:solidFill>
                  <a:srgbClr val="222222"/>
                </a:solidFill>
                <a:latin typeface="Arial" panose="020B0604020202020204" pitchFamily="34" charset="0"/>
              </a:rPr>
              <a:t>neumann</a:t>
            </a:r>
            <a:r>
              <a:rPr lang="en-US" altLang="zh-TW" dirty="0">
                <a:solidFill>
                  <a:srgbClr val="222222"/>
                </a:solidFill>
                <a:latin typeface="Arial" panose="020B0604020202020204" pitchFamily="34" charset="0"/>
              </a:rPr>
              <a:t> problem for Helmholtz's equation via modified green's functions approach. </a:t>
            </a:r>
            <a:r>
              <a:rPr lang="en-US" altLang="zh-TW" i="1" dirty="0">
                <a:solidFill>
                  <a:srgbClr val="222222"/>
                </a:solidFill>
                <a:latin typeface="Arial" panose="020B0604020202020204" pitchFamily="34" charset="0"/>
              </a:rPr>
              <a:t>Computers &amp; Mathematics with Applications</a:t>
            </a:r>
            <a:r>
              <a:rPr lang="en-US" altLang="zh-TW" dirty="0">
                <a:solidFill>
                  <a:srgbClr val="222222"/>
                </a:solidFill>
                <a:latin typeface="Arial" panose="020B0604020202020204" pitchFamily="34" charset="0"/>
              </a:rPr>
              <a:t>, </a:t>
            </a:r>
            <a:r>
              <a:rPr lang="en-US" altLang="zh-TW" i="1" dirty="0">
                <a:solidFill>
                  <a:srgbClr val="222222"/>
                </a:solidFill>
                <a:latin typeface="Arial" panose="020B0604020202020204" pitchFamily="34" charset="0"/>
              </a:rPr>
              <a:t>47</a:t>
            </a:r>
            <a:r>
              <a:rPr lang="en-US" altLang="zh-TW" dirty="0">
                <a:solidFill>
                  <a:srgbClr val="222222"/>
                </a:solidFill>
                <a:latin typeface="Arial" panose="020B0604020202020204" pitchFamily="34" charset="0"/>
              </a:rPr>
              <a:t>(4), 593-609</a:t>
            </a:r>
            <a:r>
              <a:rPr lang="en-US" altLang="zh-TW" dirty="0" smtClean="0">
                <a:solidFill>
                  <a:srgbClr val="222222"/>
                </a:solidFill>
                <a:latin typeface="Arial" panose="020B0604020202020204" pitchFamily="34" charset="0"/>
              </a:rPr>
              <a:t>.</a:t>
            </a:r>
          </a:p>
        </p:txBody>
      </p:sp>
      <p:sp>
        <p:nvSpPr>
          <p:cNvPr id="3" name="矩形 2"/>
          <p:cNvSpPr/>
          <p:nvPr/>
        </p:nvSpPr>
        <p:spPr>
          <a:xfrm>
            <a:off x="236430" y="5696696"/>
            <a:ext cx="117191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dirty="0" smtClean="0"/>
              <a:t>Jones, D. S. </a:t>
            </a:r>
            <a:r>
              <a:rPr lang="en-US" altLang="zh-TW" dirty="0"/>
              <a:t>(1974</a:t>
            </a:r>
            <a:r>
              <a:rPr lang="en-US" altLang="zh-TW" dirty="0" smtClean="0"/>
              <a:t>). </a:t>
            </a:r>
            <a:r>
              <a:rPr lang="en-US" altLang="zh-TW" dirty="0"/>
              <a:t>Integral equations for the exterior acoustic </a:t>
            </a:r>
            <a:r>
              <a:rPr lang="en-US" altLang="zh-TW" dirty="0" smtClean="0"/>
              <a:t>problem</a:t>
            </a:r>
            <a:r>
              <a:rPr lang="en-US" altLang="zh-TW" dirty="0"/>
              <a:t>. </a:t>
            </a:r>
            <a:r>
              <a:rPr lang="en-US" altLang="zh-TW" i="1" dirty="0"/>
              <a:t>The Quarterly Journal of Mechanics and Applied </a:t>
            </a:r>
            <a:r>
              <a:rPr lang="en-US" altLang="zh-TW" i="1" dirty="0" smtClean="0"/>
              <a:t>Mathematics</a:t>
            </a:r>
            <a:r>
              <a:rPr lang="en-US" altLang="zh-TW" dirty="0" smtClean="0"/>
              <a:t>, </a:t>
            </a:r>
            <a:r>
              <a:rPr lang="en-US" altLang="zh-TW" dirty="0"/>
              <a:t>27, </a:t>
            </a:r>
            <a:r>
              <a:rPr lang="en-US" altLang="zh-TW" dirty="0" smtClean="0"/>
              <a:t>129-142.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59826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115</Words>
  <Application>Microsoft Office PowerPoint</Application>
  <PresentationFormat>寬螢幕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6" baseType="lpstr">
      <vt:lpstr>新細明體</vt:lpstr>
      <vt:lpstr>Arial</vt:lpstr>
      <vt:lpstr>Calibri</vt:lpstr>
      <vt:lpstr>Calibri Light</vt:lpstr>
      <vt:lpstr>Office 佈景主題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Windows 使用者</dc:creator>
  <cp:lastModifiedBy>Windows 使用者</cp:lastModifiedBy>
  <cp:revision>3</cp:revision>
  <dcterms:created xsi:type="dcterms:W3CDTF">2017-04-26T09:31:23Z</dcterms:created>
  <dcterms:modified xsi:type="dcterms:W3CDTF">2019-03-19T01:06:35Z</dcterms:modified>
</cp:coreProperties>
</file>